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305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6ad7516247_1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6ad7516247_1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4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Binary Numbers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8" name="Google Shape;598;p94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You and your partner should each have: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 Pen or Pencil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9" name="Google Shape;599;p9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4 -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00" name="Google Shape;600;p94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601" name="Google Shape;601;p94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4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4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04" name="Google Shape;604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9900" y="1934875"/>
            <a:ext cx="2146349" cy="278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2023-10-08T16:20:01Z</dcterms:modified>
</cp:coreProperties>
</file>