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0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e4e11459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e4e114597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"/>
          <p:cNvSpPr/>
          <p:nvPr/>
        </p:nvSpPr>
        <p:spPr>
          <a:xfrm>
            <a:off x="4046950" y="1368650"/>
            <a:ext cx="1062000" cy="219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96"/>
          <p:cNvSpPr/>
          <p:nvPr/>
        </p:nvSpPr>
        <p:spPr>
          <a:xfrm>
            <a:off x="4170001" y="1473647"/>
            <a:ext cx="804000" cy="8343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96"/>
          <p:cNvSpPr/>
          <p:nvPr/>
        </p:nvSpPr>
        <p:spPr>
          <a:xfrm>
            <a:off x="4170001" y="2577199"/>
            <a:ext cx="804000" cy="8040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96"/>
          <p:cNvSpPr txBox="1"/>
          <p:nvPr/>
        </p:nvSpPr>
        <p:spPr>
          <a:xfrm>
            <a:off x="7925" y="583775"/>
            <a:ext cx="6950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 place values= </a:t>
            </a:r>
            <a:r>
              <a:rPr lang="en" sz="3000" b="1"/>
              <a:t>….</a:t>
            </a:r>
            <a:endParaRPr sz="3000"/>
          </a:p>
        </p:txBody>
      </p:sp>
      <p:sp>
        <p:nvSpPr>
          <p:cNvPr id="625" name="Google Shape;625;p96"/>
          <p:cNvSpPr/>
          <p:nvPr/>
        </p:nvSpPr>
        <p:spPr>
          <a:xfrm>
            <a:off x="5264950" y="1392800"/>
            <a:ext cx="727200" cy="143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96"/>
          <p:cNvSpPr/>
          <p:nvPr/>
        </p:nvSpPr>
        <p:spPr>
          <a:xfrm>
            <a:off x="5352935" y="1508760"/>
            <a:ext cx="550800" cy="548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96"/>
          <p:cNvSpPr/>
          <p:nvPr/>
        </p:nvSpPr>
        <p:spPr>
          <a:xfrm>
            <a:off x="5352935" y="2194560"/>
            <a:ext cx="550800" cy="5487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96"/>
          <p:cNvSpPr/>
          <p:nvPr/>
        </p:nvSpPr>
        <p:spPr>
          <a:xfrm>
            <a:off x="5266944" y="2980944"/>
            <a:ext cx="727200" cy="143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96"/>
          <p:cNvSpPr/>
          <p:nvPr/>
        </p:nvSpPr>
        <p:spPr>
          <a:xfrm>
            <a:off x="5349240" y="3035808"/>
            <a:ext cx="550800" cy="548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96"/>
          <p:cNvSpPr/>
          <p:nvPr/>
        </p:nvSpPr>
        <p:spPr>
          <a:xfrm>
            <a:off x="5349240" y="3767328"/>
            <a:ext cx="550800" cy="5487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96"/>
          <p:cNvSpPr/>
          <p:nvPr/>
        </p:nvSpPr>
        <p:spPr>
          <a:xfrm>
            <a:off x="4572000" y="1508760"/>
            <a:ext cx="550800" cy="548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96"/>
          <p:cNvSpPr/>
          <p:nvPr/>
        </p:nvSpPr>
        <p:spPr>
          <a:xfrm>
            <a:off x="4572000" y="2194560"/>
            <a:ext cx="550800" cy="548700"/>
          </a:xfrm>
          <a:prstGeom prst="ellipse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96"/>
          <p:cNvSpPr/>
          <p:nvPr/>
        </p:nvSpPr>
        <p:spPr>
          <a:xfrm>
            <a:off x="4562856" y="3036850"/>
            <a:ext cx="550800" cy="5487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96"/>
          <p:cNvSpPr/>
          <p:nvPr/>
        </p:nvSpPr>
        <p:spPr>
          <a:xfrm>
            <a:off x="4562856" y="3766150"/>
            <a:ext cx="550800" cy="5487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96"/>
          <p:cNvSpPr txBox="1"/>
          <p:nvPr/>
        </p:nvSpPr>
        <p:spPr>
          <a:xfrm>
            <a:off x="2830850" y="576875"/>
            <a:ext cx="3408300" cy="59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 possible patterns</a:t>
            </a:r>
            <a:endParaRPr/>
          </a:p>
        </p:txBody>
      </p:sp>
      <p:sp>
        <p:nvSpPr>
          <p:cNvPr id="636" name="Google Shape;636;p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7" name="Google Shape;637;p9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638" name="Google Shape;638;p9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2023-10-08T16:20:03Z</dcterms:modified>
</cp:coreProperties>
</file>