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</p:sldMasterIdLst>
  <p:notesMasterIdLst>
    <p:notesMasterId r:id="rId3"/>
  </p:notesMasterIdLst>
  <p:sldIdLst>
    <p:sldId id="309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E1468B-603C-4D8A-AC0C-05BD23D95BEF}">
  <a:tblStyle styleId="{B7E1468B-603C-4D8A-AC0C-05BD23D95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F3F464-1F09-4A5A-9FB3-BAEED7F401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5e4e114597_0_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5e4e114597_0_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6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ubTitle" idx="1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26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08" name="Google Shape;108;p28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09" name="Google Shape;109;p28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9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115" name="Google Shape;115;p30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1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25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1"/>
                </a:solidFill>
              </a:defRPr>
            </a:lvl1pPr>
            <a:lvl2pPr lvl="1" algn="r" rtl="0">
              <a:buNone/>
              <a:defRPr sz="1300">
                <a:solidFill>
                  <a:schemeClr val="dk1"/>
                </a:solidFill>
              </a:defRPr>
            </a:lvl2pPr>
            <a:lvl3pPr lvl="2" algn="r" rtl="0">
              <a:buNone/>
              <a:defRPr sz="1300">
                <a:solidFill>
                  <a:schemeClr val="dk1"/>
                </a:solidFill>
              </a:defRPr>
            </a:lvl3pPr>
            <a:lvl4pPr lvl="3" algn="r" rtl="0">
              <a:buNone/>
              <a:defRPr sz="1300">
                <a:solidFill>
                  <a:schemeClr val="dk1"/>
                </a:solidFill>
              </a:defRPr>
            </a:lvl4pPr>
            <a:lvl5pPr lvl="4" algn="r" rtl="0">
              <a:buNone/>
              <a:defRPr sz="1300">
                <a:solidFill>
                  <a:schemeClr val="dk1"/>
                </a:solidFill>
              </a:defRPr>
            </a:lvl5pPr>
            <a:lvl6pPr lvl="5" algn="r" rtl="0">
              <a:buNone/>
              <a:defRPr sz="1300">
                <a:solidFill>
                  <a:schemeClr val="dk1"/>
                </a:solidFill>
              </a:defRPr>
            </a:lvl6pPr>
            <a:lvl7pPr lvl="6" algn="r" rtl="0">
              <a:buNone/>
              <a:defRPr sz="1300">
                <a:solidFill>
                  <a:schemeClr val="dk1"/>
                </a:solidFill>
              </a:defRPr>
            </a:lvl7pPr>
            <a:lvl8pPr lvl="7" algn="r" rtl="0">
              <a:buNone/>
              <a:defRPr sz="1300">
                <a:solidFill>
                  <a:schemeClr val="dk1"/>
                </a:solidFill>
              </a:defRPr>
            </a:lvl8pPr>
            <a:lvl9pPr lvl="8" algn="r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98"/>
          <p:cNvSpPr txBox="1"/>
          <p:nvPr/>
        </p:nvSpPr>
        <p:spPr>
          <a:xfrm>
            <a:off x="658650" y="1710375"/>
            <a:ext cx="7826700" cy="9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Instead of 2 shapes, what if we had 10 shapes?</a:t>
            </a:r>
            <a:endParaRPr sz="4800"/>
          </a:p>
        </p:txBody>
      </p:sp>
      <p:sp>
        <p:nvSpPr>
          <p:cNvPr id="690" name="Google Shape;690;p98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1 Lesson 4 - Activity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On-screen Show (16:9)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2023-10-08T16:20:05Z</dcterms:modified>
</cp:coreProperties>
</file>