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1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e4e114597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e4e114597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1"/>
          <p:cNvSpPr txBox="1"/>
          <p:nvPr/>
        </p:nvSpPr>
        <p:spPr>
          <a:xfrm>
            <a:off x="188000" y="587126"/>
            <a:ext cx="78267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Quiz: What comes next?</a:t>
            </a:r>
            <a:endParaRPr sz="3000" b="1"/>
          </a:p>
        </p:txBody>
      </p:sp>
      <p:sp>
        <p:nvSpPr>
          <p:cNvPr id="741" name="Google Shape;741;p101"/>
          <p:cNvSpPr txBox="1"/>
          <p:nvPr/>
        </p:nvSpPr>
        <p:spPr>
          <a:xfrm>
            <a:off x="1238025" y="1928521"/>
            <a:ext cx="2002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dk1"/>
                </a:solidFill>
              </a:rPr>
              <a:t>0</a:t>
            </a:r>
            <a:r>
              <a:rPr lang="en" sz="4800" b="1">
                <a:solidFill>
                  <a:schemeClr val="dk1"/>
                </a:solidFill>
              </a:rPr>
              <a:t> </a:t>
            </a:r>
            <a:r>
              <a:rPr lang="en" sz="4800" b="1" u="sng">
                <a:solidFill>
                  <a:schemeClr val="dk1"/>
                </a:solidFill>
              </a:rPr>
              <a:t>9</a:t>
            </a:r>
            <a:r>
              <a:rPr lang="en" sz="4800" b="1">
                <a:solidFill>
                  <a:schemeClr val="dk1"/>
                </a:solidFill>
              </a:rPr>
              <a:t> </a:t>
            </a:r>
            <a:r>
              <a:rPr lang="en" sz="4800" b="1" u="sng">
                <a:solidFill>
                  <a:schemeClr val="dk1"/>
                </a:solidFill>
              </a:rPr>
              <a:t>9</a:t>
            </a:r>
            <a:endParaRPr sz="4800" b="1" u="sng">
              <a:solidFill>
                <a:schemeClr val="dk1"/>
              </a:solidFill>
            </a:endParaRPr>
          </a:p>
        </p:txBody>
      </p:sp>
      <p:sp>
        <p:nvSpPr>
          <p:cNvPr id="742" name="Google Shape;742;p101"/>
          <p:cNvSpPr txBox="1"/>
          <p:nvPr/>
        </p:nvSpPr>
        <p:spPr>
          <a:xfrm>
            <a:off x="485550" y="1747375"/>
            <a:ext cx="42210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0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1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2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3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4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5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6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7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8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9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743" name="Google Shape;743;p101"/>
          <p:cNvSpPr txBox="1"/>
          <p:nvPr/>
        </p:nvSpPr>
        <p:spPr>
          <a:xfrm>
            <a:off x="144950" y="1247575"/>
            <a:ext cx="1093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Ten </a:t>
            </a:r>
            <a:br>
              <a:rPr lang="en" sz="1800" i="1">
                <a:solidFill>
                  <a:schemeClr val="dk1"/>
                </a:solidFill>
              </a:rPr>
            </a:br>
            <a:r>
              <a:rPr lang="en" sz="1800" i="1">
                <a:solidFill>
                  <a:schemeClr val="dk1"/>
                </a:solidFill>
              </a:rPr>
              <a:t>shapes</a:t>
            </a:r>
            <a:endParaRPr sz="1800" i="1"/>
          </a:p>
        </p:txBody>
      </p:sp>
      <p:sp>
        <p:nvSpPr>
          <p:cNvPr id="744" name="Google Shape;744;p101"/>
          <p:cNvSpPr txBox="1"/>
          <p:nvPr/>
        </p:nvSpPr>
        <p:spPr>
          <a:xfrm>
            <a:off x="1238026" y="2755296"/>
            <a:ext cx="1760100" cy="13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_ _ _</a:t>
            </a:r>
            <a:endParaRPr/>
          </a:p>
        </p:txBody>
      </p:sp>
      <p:sp>
        <p:nvSpPr>
          <p:cNvPr id="745" name="Google Shape;745;p101"/>
          <p:cNvSpPr txBox="1"/>
          <p:nvPr/>
        </p:nvSpPr>
        <p:spPr>
          <a:xfrm>
            <a:off x="1232475" y="3042100"/>
            <a:ext cx="16896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0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2023-10-08T16:20:08Z</dcterms:modified>
</cp:coreProperties>
</file>