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3"/>
  </p:notesMasterIdLst>
  <p:sldIdLst>
    <p:sldId id="313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e4e114597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e4e114597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02"/>
          <p:cNvSpPr txBox="1"/>
          <p:nvPr/>
        </p:nvSpPr>
        <p:spPr>
          <a:xfrm>
            <a:off x="188000" y="587126"/>
            <a:ext cx="78267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Quiz: What comes next?</a:t>
            </a:r>
            <a:endParaRPr sz="3000" b="1"/>
          </a:p>
        </p:txBody>
      </p:sp>
      <p:sp>
        <p:nvSpPr>
          <p:cNvPr id="752" name="Google Shape;752;p102"/>
          <p:cNvSpPr txBox="1"/>
          <p:nvPr/>
        </p:nvSpPr>
        <p:spPr>
          <a:xfrm>
            <a:off x="1238025" y="1928521"/>
            <a:ext cx="2002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u="sng">
                <a:solidFill>
                  <a:schemeClr val="dk1"/>
                </a:solidFill>
              </a:rPr>
              <a:t>0</a:t>
            </a:r>
            <a:r>
              <a:rPr lang="en" sz="4800" b="1">
                <a:solidFill>
                  <a:schemeClr val="dk1"/>
                </a:solidFill>
              </a:rPr>
              <a:t> </a:t>
            </a:r>
            <a:r>
              <a:rPr lang="en" sz="4800" b="1" u="sng">
                <a:solidFill>
                  <a:schemeClr val="dk1"/>
                </a:solidFill>
              </a:rPr>
              <a:t>9</a:t>
            </a:r>
            <a:r>
              <a:rPr lang="en" sz="4800" b="1">
                <a:solidFill>
                  <a:schemeClr val="dk1"/>
                </a:solidFill>
              </a:rPr>
              <a:t> </a:t>
            </a:r>
            <a:r>
              <a:rPr lang="en" sz="4800" b="1" u="sng">
                <a:solidFill>
                  <a:schemeClr val="dk1"/>
                </a:solidFill>
              </a:rPr>
              <a:t>9</a:t>
            </a:r>
            <a:endParaRPr sz="4800" b="1" u="sng">
              <a:solidFill>
                <a:schemeClr val="dk1"/>
              </a:solidFill>
            </a:endParaRPr>
          </a:p>
        </p:txBody>
      </p:sp>
      <p:sp>
        <p:nvSpPr>
          <p:cNvPr id="753" name="Google Shape;753;p102"/>
          <p:cNvSpPr txBox="1"/>
          <p:nvPr/>
        </p:nvSpPr>
        <p:spPr>
          <a:xfrm>
            <a:off x="485550" y="1747375"/>
            <a:ext cx="422100" cy="29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0</a:t>
            </a:r>
            <a:endParaRPr sz="180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1</a:t>
            </a:r>
            <a:endParaRPr sz="180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2</a:t>
            </a:r>
            <a:endParaRPr sz="180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3</a:t>
            </a:r>
            <a:endParaRPr sz="180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4</a:t>
            </a:r>
            <a:endParaRPr sz="180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5</a:t>
            </a:r>
            <a:endParaRPr sz="180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6</a:t>
            </a:r>
            <a:endParaRPr sz="180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7</a:t>
            </a:r>
            <a:endParaRPr sz="180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8</a:t>
            </a:r>
            <a:endParaRPr sz="180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9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754" name="Google Shape;754;p102"/>
          <p:cNvSpPr txBox="1"/>
          <p:nvPr/>
        </p:nvSpPr>
        <p:spPr>
          <a:xfrm>
            <a:off x="144950" y="1247575"/>
            <a:ext cx="10932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</a:rPr>
              <a:t>Ten </a:t>
            </a:r>
            <a:br>
              <a:rPr lang="en" sz="1800" i="1">
                <a:solidFill>
                  <a:schemeClr val="dk1"/>
                </a:solidFill>
              </a:rPr>
            </a:br>
            <a:r>
              <a:rPr lang="en" sz="1800" i="1">
                <a:solidFill>
                  <a:schemeClr val="dk1"/>
                </a:solidFill>
              </a:rPr>
              <a:t>shapes</a:t>
            </a:r>
            <a:endParaRPr sz="1800" i="1"/>
          </a:p>
        </p:txBody>
      </p:sp>
      <p:sp>
        <p:nvSpPr>
          <p:cNvPr id="755" name="Google Shape;755;p102"/>
          <p:cNvSpPr txBox="1"/>
          <p:nvPr/>
        </p:nvSpPr>
        <p:spPr>
          <a:xfrm>
            <a:off x="1238026" y="2755296"/>
            <a:ext cx="1760100" cy="13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_ _ _</a:t>
            </a:r>
            <a:endParaRPr/>
          </a:p>
        </p:txBody>
      </p:sp>
      <p:sp>
        <p:nvSpPr>
          <p:cNvPr id="756" name="Google Shape;756;p102"/>
          <p:cNvSpPr txBox="1"/>
          <p:nvPr/>
        </p:nvSpPr>
        <p:spPr>
          <a:xfrm>
            <a:off x="1232475" y="3042100"/>
            <a:ext cx="168960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</a:rPr>
              <a:t>1 0 0</a:t>
            </a:r>
            <a:endParaRPr/>
          </a:p>
        </p:txBody>
      </p:sp>
      <p:sp>
        <p:nvSpPr>
          <p:cNvPr id="757" name="Google Shape;757;p10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4 -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Office PowerPoint</Application>
  <PresentationFormat>On-screen Show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2023-10-08T16:20:09Z</dcterms:modified>
</cp:coreProperties>
</file>