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261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4e07b7047_2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4e07b7047_2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studio.code.org/users/sign_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1 - Set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50"/>
          <p:cNvSpPr txBox="1"/>
          <p:nvPr/>
        </p:nvSpPr>
        <p:spPr>
          <a:xfrm>
            <a:off x="4545462" y="553621"/>
            <a:ext cx="832800" cy="15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1" name="Google Shape;211;p50"/>
          <p:cNvGraphicFramePr/>
          <p:nvPr/>
        </p:nvGraphicFramePr>
        <p:xfrm>
          <a:off x="281050" y="469375"/>
          <a:ext cx="8581900" cy="4642105"/>
        </p:xfrm>
        <a:graphic>
          <a:graphicData uri="http://schemas.openxmlformats.org/drawingml/2006/table">
            <a:tbl>
              <a:tblPr>
                <a:noFill/>
                <a:tableStyleId>{B7E1468B-603C-4D8A-AC0C-05BD23D95BEF}</a:tableStyleId>
              </a:tblPr>
              <a:tblGrid>
                <a:gridCol w="29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Joining Code.org with a Google classroom account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DCC5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sign in at </a:t>
                      </a:r>
                      <a:r>
                        <a:rPr lang="en" u="sng">
                          <a:solidFill>
                            <a:srgbClr val="0097A7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studio.code.org/users/sign_in</a:t>
                      </a:r>
                      <a:r>
                        <a:rPr lang="en"/>
                        <a:t>, click the red ‘Continue with Google’ button to get started.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Then use the Google Account you already use with Google Classroom to authenticate.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Your teacher has already added your account to their classroom section, so once you’re signed in, you should be taken directly to the CSP course.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2" name="Google Shape;21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9350" y="553621"/>
            <a:ext cx="4968776" cy="193102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3" name="Google Shape;213;p50"/>
          <p:cNvPicPr preferRelativeResize="0"/>
          <p:nvPr/>
        </p:nvPicPr>
        <p:blipFill rotWithShape="1">
          <a:blip r:embed="rId6">
            <a:alphaModFix/>
          </a:blip>
          <a:srcRect b="19717"/>
          <a:stretch/>
        </p:blipFill>
        <p:spPr>
          <a:xfrm>
            <a:off x="3720025" y="3197525"/>
            <a:ext cx="4493076" cy="19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2023-10-08T16:19:17Z</dcterms:modified>
</cp:coreProperties>
</file>