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1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4e114597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e4e114597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104"/>
          <p:cNvGrpSpPr/>
          <p:nvPr/>
        </p:nvGrpSpPr>
        <p:grpSpPr>
          <a:xfrm>
            <a:off x="3611438" y="2192696"/>
            <a:ext cx="2240175" cy="758108"/>
            <a:chOff x="3587838" y="2559778"/>
            <a:chExt cx="2240175" cy="758108"/>
          </a:xfrm>
        </p:grpSpPr>
        <p:sp>
          <p:nvSpPr>
            <p:cNvPr id="774" name="Google Shape;774;p104"/>
            <p:cNvSpPr/>
            <p:nvPr/>
          </p:nvSpPr>
          <p:spPr>
            <a:xfrm>
              <a:off x="3587838" y="2559778"/>
              <a:ext cx="730200" cy="7581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04"/>
            <p:cNvSpPr/>
            <p:nvPr/>
          </p:nvSpPr>
          <p:spPr>
            <a:xfrm>
              <a:off x="5097812" y="2587686"/>
              <a:ext cx="730200" cy="730200"/>
            </a:xfrm>
            <a:prstGeom prst="rect">
              <a:avLst/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04"/>
          <p:cNvGrpSpPr/>
          <p:nvPr/>
        </p:nvGrpSpPr>
        <p:grpSpPr>
          <a:xfrm>
            <a:off x="3611438" y="2192696"/>
            <a:ext cx="2240175" cy="758108"/>
            <a:chOff x="3587838" y="2559778"/>
            <a:chExt cx="2240175" cy="758108"/>
          </a:xfrm>
        </p:grpSpPr>
        <p:sp>
          <p:nvSpPr>
            <p:cNvPr id="777" name="Google Shape;777;p104"/>
            <p:cNvSpPr/>
            <p:nvPr/>
          </p:nvSpPr>
          <p:spPr>
            <a:xfrm>
              <a:off x="3587838" y="2559778"/>
              <a:ext cx="730200" cy="758100"/>
            </a:xfrm>
            <a:prstGeom prst="ellipse">
              <a:avLst/>
            </a:prstGeom>
            <a:solidFill>
              <a:schemeClr val="accent3"/>
            </a:solidFill>
            <a:ln w="152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04"/>
            <p:cNvSpPr/>
            <p:nvPr/>
          </p:nvSpPr>
          <p:spPr>
            <a:xfrm>
              <a:off x="5097812" y="2587686"/>
              <a:ext cx="730200" cy="730200"/>
            </a:xfrm>
            <a:prstGeom prst="rect">
              <a:avLst/>
            </a:prstGeom>
            <a:solidFill>
              <a:srgbClr val="0000FF"/>
            </a:solidFill>
            <a:ln w="152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04"/>
          <p:cNvGrpSpPr/>
          <p:nvPr/>
        </p:nvGrpSpPr>
        <p:grpSpPr>
          <a:xfrm>
            <a:off x="3611438" y="2192700"/>
            <a:ext cx="2240175" cy="758100"/>
            <a:chOff x="3587838" y="2568153"/>
            <a:chExt cx="2240175" cy="758100"/>
          </a:xfrm>
        </p:grpSpPr>
        <p:sp>
          <p:nvSpPr>
            <p:cNvPr id="780" name="Google Shape;780;p104"/>
            <p:cNvSpPr/>
            <p:nvPr/>
          </p:nvSpPr>
          <p:spPr>
            <a:xfrm>
              <a:off x="3587838" y="2568153"/>
              <a:ext cx="730200" cy="758100"/>
            </a:xfrm>
            <a:prstGeom prst="ellipse">
              <a:avLst/>
            </a:prstGeom>
            <a:solidFill>
              <a:srgbClr val="E06666"/>
            </a:solidFill>
            <a:ln w="152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04"/>
            <p:cNvSpPr/>
            <p:nvPr/>
          </p:nvSpPr>
          <p:spPr>
            <a:xfrm>
              <a:off x="5097812" y="2582111"/>
              <a:ext cx="730200" cy="730200"/>
            </a:xfrm>
            <a:prstGeom prst="rect">
              <a:avLst/>
            </a:prstGeom>
            <a:solidFill>
              <a:srgbClr val="9FC5E8"/>
            </a:solidFill>
            <a:ln w="152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04"/>
          <p:cNvGrpSpPr/>
          <p:nvPr/>
        </p:nvGrpSpPr>
        <p:grpSpPr>
          <a:xfrm>
            <a:off x="3611458" y="1672050"/>
            <a:ext cx="2240134" cy="1799400"/>
            <a:chOff x="686300" y="2837971"/>
            <a:chExt cx="2240134" cy="1799400"/>
          </a:xfrm>
        </p:grpSpPr>
        <p:sp>
          <p:nvSpPr>
            <p:cNvPr id="783" name="Google Shape;783;p104"/>
            <p:cNvSpPr/>
            <p:nvPr/>
          </p:nvSpPr>
          <p:spPr>
            <a:xfrm>
              <a:off x="686300" y="2867125"/>
              <a:ext cx="816600" cy="1741200"/>
            </a:xfrm>
            <a:prstGeom prst="ellipse">
              <a:avLst/>
            </a:prstGeom>
            <a:noFill/>
            <a:ln w="152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04"/>
            <p:cNvSpPr/>
            <p:nvPr/>
          </p:nvSpPr>
          <p:spPr>
            <a:xfrm>
              <a:off x="2109834" y="2837971"/>
              <a:ext cx="816600" cy="1799400"/>
            </a:xfrm>
            <a:prstGeom prst="rect">
              <a:avLst/>
            </a:prstGeom>
            <a:noFill/>
            <a:ln w="152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" name="Google Shape;785;p104"/>
          <p:cNvSpPr txBox="1"/>
          <p:nvPr/>
        </p:nvSpPr>
        <p:spPr>
          <a:xfrm>
            <a:off x="3162225" y="1851000"/>
            <a:ext cx="313860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b="1">
                <a:solidFill>
                  <a:schemeClr val="dk1"/>
                </a:solidFill>
              </a:rPr>
              <a:t>01</a:t>
            </a:r>
            <a:endParaRPr sz="20000"/>
          </a:p>
        </p:txBody>
      </p:sp>
      <p:sp>
        <p:nvSpPr>
          <p:cNvPr id="786" name="Google Shape;786;p104"/>
          <p:cNvSpPr txBox="1"/>
          <p:nvPr/>
        </p:nvSpPr>
        <p:spPr>
          <a:xfrm>
            <a:off x="188000" y="587125"/>
            <a:ext cx="84117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“Binary” is a number system with 2 shapes...</a:t>
            </a:r>
            <a:endParaRPr sz="3000" b="1"/>
          </a:p>
        </p:txBody>
      </p:sp>
      <p:sp>
        <p:nvSpPr>
          <p:cNvPr id="787" name="Google Shape;787;p10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88" name="Google Shape;788;p10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789" name="Google Shape;789;p10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0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0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2023-10-08T16:20:11Z</dcterms:modified>
</cp:coreProperties>
</file>