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3"/>
  </p:notesMasterIdLst>
  <p:sldIdLst>
    <p:sldId id="31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5e4e114597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5e4e114597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5"/>
          <p:cNvSpPr txBox="1"/>
          <p:nvPr/>
        </p:nvSpPr>
        <p:spPr>
          <a:xfrm>
            <a:off x="7925" y="583775"/>
            <a:ext cx="90603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Making Organized Lists -&gt; Counting in Binary</a:t>
            </a:r>
            <a:endParaRPr sz="2400"/>
          </a:p>
        </p:txBody>
      </p:sp>
      <p:sp>
        <p:nvSpPr>
          <p:cNvPr id="797" name="Google Shape;797;p105"/>
          <p:cNvSpPr txBox="1"/>
          <p:nvPr/>
        </p:nvSpPr>
        <p:spPr>
          <a:xfrm>
            <a:off x="4100475" y="1047650"/>
            <a:ext cx="4221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5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6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7</a:t>
            </a:r>
            <a:endParaRPr sz="2500"/>
          </a:p>
        </p:txBody>
      </p:sp>
      <p:sp>
        <p:nvSpPr>
          <p:cNvPr id="798" name="Google Shape;798;p105"/>
          <p:cNvSpPr txBox="1"/>
          <p:nvPr/>
        </p:nvSpPr>
        <p:spPr>
          <a:xfrm>
            <a:off x="5860150" y="1017275"/>
            <a:ext cx="9486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0 0 0</a:t>
            </a:r>
            <a:endParaRPr/>
          </a:p>
        </p:txBody>
      </p:sp>
      <p:sp>
        <p:nvSpPr>
          <p:cNvPr id="799" name="Google Shape;799;p105"/>
          <p:cNvSpPr txBox="1"/>
          <p:nvPr/>
        </p:nvSpPr>
        <p:spPr>
          <a:xfrm>
            <a:off x="5860150" y="1433575"/>
            <a:ext cx="9486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0 0 1</a:t>
            </a:r>
            <a:endParaRPr/>
          </a:p>
        </p:txBody>
      </p:sp>
      <p:sp>
        <p:nvSpPr>
          <p:cNvPr id="800" name="Google Shape;800;p105"/>
          <p:cNvSpPr txBox="1"/>
          <p:nvPr/>
        </p:nvSpPr>
        <p:spPr>
          <a:xfrm>
            <a:off x="5860150" y="1966175"/>
            <a:ext cx="9486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0 1 0</a:t>
            </a:r>
            <a:endParaRPr/>
          </a:p>
        </p:txBody>
      </p:sp>
      <p:sp>
        <p:nvSpPr>
          <p:cNvPr id="801" name="Google Shape;801;p105"/>
          <p:cNvSpPr txBox="1"/>
          <p:nvPr/>
        </p:nvSpPr>
        <p:spPr>
          <a:xfrm>
            <a:off x="5860150" y="2386638"/>
            <a:ext cx="9486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0 1 1</a:t>
            </a:r>
            <a:endParaRPr/>
          </a:p>
        </p:txBody>
      </p:sp>
      <p:sp>
        <p:nvSpPr>
          <p:cNvPr id="802" name="Google Shape;802;p105"/>
          <p:cNvSpPr txBox="1"/>
          <p:nvPr/>
        </p:nvSpPr>
        <p:spPr>
          <a:xfrm>
            <a:off x="5860150" y="2863688"/>
            <a:ext cx="9486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1 0 0</a:t>
            </a:r>
            <a:endParaRPr/>
          </a:p>
        </p:txBody>
      </p:sp>
      <p:sp>
        <p:nvSpPr>
          <p:cNvPr id="803" name="Google Shape;803;p105"/>
          <p:cNvSpPr txBox="1"/>
          <p:nvPr/>
        </p:nvSpPr>
        <p:spPr>
          <a:xfrm>
            <a:off x="5860150" y="3280026"/>
            <a:ext cx="9486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1 0 1</a:t>
            </a:r>
            <a:endParaRPr/>
          </a:p>
        </p:txBody>
      </p:sp>
      <p:sp>
        <p:nvSpPr>
          <p:cNvPr id="804" name="Google Shape;804;p105"/>
          <p:cNvSpPr txBox="1"/>
          <p:nvPr/>
        </p:nvSpPr>
        <p:spPr>
          <a:xfrm>
            <a:off x="5860150" y="3773470"/>
            <a:ext cx="9486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1 1 0</a:t>
            </a:r>
            <a:endParaRPr/>
          </a:p>
        </p:txBody>
      </p:sp>
      <p:sp>
        <p:nvSpPr>
          <p:cNvPr id="805" name="Google Shape;805;p105"/>
          <p:cNvSpPr txBox="1"/>
          <p:nvPr/>
        </p:nvSpPr>
        <p:spPr>
          <a:xfrm>
            <a:off x="5860150" y="4173427"/>
            <a:ext cx="9486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1 1 1</a:t>
            </a:r>
            <a:endParaRPr/>
          </a:p>
        </p:txBody>
      </p:sp>
      <p:sp>
        <p:nvSpPr>
          <p:cNvPr id="806" name="Google Shape;806;p105"/>
          <p:cNvSpPr txBox="1"/>
          <p:nvPr/>
        </p:nvSpPr>
        <p:spPr>
          <a:xfrm>
            <a:off x="0" y="4550"/>
            <a:ext cx="4586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05"/>
          <p:cNvSpPr/>
          <p:nvPr/>
        </p:nvSpPr>
        <p:spPr>
          <a:xfrm>
            <a:off x="4919472" y="2953512"/>
            <a:ext cx="731400" cy="182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05"/>
          <p:cNvSpPr/>
          <p:nvPr/>
        </p:nvSpPr>
        <p:spPr>
          <a:xfrm>
            <a:off x="4919472" y="1073825"/>
            <a:ext cx="731400" cy="182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05"/>
          <p:cNvSpPr/>
          <p:nvPr/>
        </p:nvSpPr>
        <p:spPr>
          <a:xfrm>
            <a:off x="4965947" y="1194582"/>
            <a:ext cx="251100" cy="2607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105"/>
          <p:cNvSpPr/>
          <p:nvPr/>
        </p:nvSpPr>
        <p:spPr>
          <a:xfrm>
            <a:off x="4965947" y="1576048"/>
            <a:ext cx="251100" cy="2607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05"/>
          <p:cNvSpPr/>
          <p:nvPr/>
        </p:nvSpPr>
        <p:spPr>
          <a:xfrm>
            <a:off x="4965947" y="2130552"/>
            <a:ext cx="251100" cy="2511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105"/>
          <p:cNvSpPr/>
          <p:nvPr/>
        </p:nvSpPr>
        <p:spPr>
          <a:xfrm>
            <a:off x="4965947" y="2513689"/>
            <a:ext cx="251100" cy="2511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05"/>
          <p:cNvSpPr/>
          <p:nvPr/>
        </p:nvSpPr>
        <p:spPr>
          <a:xfrm>
            <a:off x="5263325" y="1107688"/>
            <a:ext cx="331500" cy="80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05"/>
          <p:cNvSpPr/>
          <p:nvPr/>
        </p:nvSpPr>
        <p:spPr>
          <a:xfrm>
            <a:off x="5305058" y="1195835"/>
            <a:ext cx="251100" cy="2607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05"/>
          <p:cNvSpPr/>
          <p:nvPr/>
        </p:nvSpPr>
        <p:spPr>
          <a:xfrm>
            <a:off x="5305058" y="1572768"/>
            <a:ext cx="251100" cy="2511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105"/>
          <p:cNvSpPr/>
          <p:nvPr/>
        </p:nvSpPr>
        <p:spPr>
          <a:xfrm>
            <a:off x="5263319" y="2053252"/>
            <a:ext cx="331500" cy="80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105"/>
          <p:cNvSpPr/>
          <p:nvPr/>
        </p:nvSpPr>
        <p:spPr>
          <a:xfrm>
            <a:off x="5303520" y="2130552"/>
            <a:ext cx="251100" cy="2607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105"/>
          <p:cNvSpPr/>
          <p:nvPr/>
        </p:nvSpPr>
        <p:spPr>
          <a:xfrm>
            <a:off x="5303520" y="2514600"/>
            <a:ext cx="251100" cy="2511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105"/>
          <p:cNvSpPr/>
          <p:nvPr/>
        </p:nvSpPr>
        <p:spPr>
          <a:xfrm>
            <a:off x="4965192" y="3054096"/>
            <a:ext cx="251100" cy="2607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105"/>
          <p:cNvSpPr/>
          <p:nvPr/>
        </p:nvSpPr>
        <p:spPr>
          <a:xfrm>
            <a:off x="4965192" y="3429000"/>
            <a:ext cx="251100" cy="2607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105"/>
          <p:cNvSpPr/>
          <p:nvPr/>
        </p:nvSpPr>
        <p:spPr>
          <a:xfrm>
            <a:off x="4965192" y="3968496"/>
            <a:ext cx="251100" cy="2511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05"/>
          <p:cNvSpPr/>
          <p:nvPr/>
        </p:nvSpPr>
        <p:spPr>
          <a:xfrm>
            <a:off x="4965192" y="4343400"/>
            <a:ext cx="251100" cy="2511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105"/>
          <p:cNvSpPr/>
          <p:nvPr/>
        </p:nvSpPr>
        <p:spPr>
          <a:xfrm>
            <a:off x="5263319" y="2984975"/>
            <a:ext cx="331500" cy="80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05"/>
          <p:cNvSpPr/>
          <p:nvPr/>
        </p:nvSpPr>
        <p:spPr>
          <a:xfrm>
            <a:off x="5316438" y="3054096"/>
            <a:ext cx="251100" cy="2607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105"/>
          <p:cNvSpPr/>
          <p:nvPr/>
        </p:nvSpPr>
        <p:spPr>
          <a:xfrm>
            <a:off x="5316438" y="3421347"/>
            <a:ext cx="251100" cy="2511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05"/>
          <p:cNvSpPr/>
          <p:nvPr/>
        </p:nvSpPr>
        <p:spPr>
          <a:xfrm>
            <a:off x="5263319" y="3916702"/>
            <a:ext cx="331500" cy="80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05"/>
          <p:cNvSpPr/>
          <p:nvPr/>
        </p:nvSpPr>
        <p:spPr>
          <a:xfrm>
            <a:off x="5303520" y="3968496"/>
            <a:ext cx="251100" cy="2607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05"/>
          <p:cNvSpPr/>
          <p:nvPr/>
        </p:nvSpPr>
        <p:spPr>
          <a:xfrm>
            <a:off x="5303520" y="4339250"/>
            <a:ext cx="251100" cy="2511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05"/>
          <p:cNvSpPr/>
          <p:nvPr/>
        </p:nvSpPr>
        <p:spPr>
          <a:xfrm>
            <a:off x="4626847" y="1194582"/>
            <a:ext cx="251100" cy="2607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05"/>
          <p:cNvSpPr/>
          <p:nvPr/>
        </p:nvSpPr>
        <p:spPr>
          <a:xfrm>
            <a:off x="4626847" y="1576048"/>
            <a:ext cx="251100" cy="2607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05"/>
          <p:cNvSpPr/>
          <p:nvPr/>
        </p:nvSpPr>
        <p:spPr>
          <a:xfrm>
            <a:off x="4626864" y="2131507"/>
            <a:ext cx="251100" cy="2607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105"/>
          <p:cNvSpPr/>
          <p:nvPr/>
        </p:nvSpPr>
        <p:spPr>
          <a:xfrm>
            <a:off x="4613497" y="2512973"/>
            <a:ext cx="251100" cy="2607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05"/>
          <p:cNvSpPr/>
          <p:nvPr/>
        </p:nvSpPr>
        <p:spPr>
          <a:xfrm>
            <a:off x="4626864" y="3055003"/>
            <a:ext cx="251100" cy="2511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05"/>
          <p:cNvSpPr/>
          <p:nvPr/>
        </p:nvSpPr>
        <p:spPr>
          <a:xfrm>
            <a:off x="4626864" y="3425360"/>
            <a:ext cx="251100" cy="2511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05"/>
          <p:cNvSpPr/>
          <p:nvPr/>
        </p:nvSpPr>
        <p:spPr>
          <a:xfrm>
            <a:off x="4626864" y="3968908"/>
            <a:ext cx="251100" cy="2511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05"/>
          <p:cNvSpPr/>
          <p:nvPr/>
        </p:nvSpPr>
        <p:spPr>
          <a:xfrm>
            <a:off x="4626864" y="4339264"/>
            <a:ext cx="251100" cy="2511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105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838" name="Google Shape;838;p105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05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05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On-screen Show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2023-10-08T16:20:12Z</dcterms:modified>
</cp:coreProperties>
</file>