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3"/>
  </p:notesMasterIdLst>
  <p:sldIdLst>
    <p:sldId id="317" r:id="rId2"/>
  </p:sldIdLst>
  <p:sldSz cx="9144000" cy="5143500" type="screen16x9"/>
  <p:notesSz cx="6858000" cy="9144000"/>
  <p:embeddedFontLst>
    <p:embeddedFont>
      <p:font typeface="Montserrat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5e4e114597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5e4e114597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350" y="472626"/>
            <a:ext cx="6258200" cy="44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106"/>
          <p:cNvSpPr txBox="1"/>
          <p:nvPr/>
        </p:nvSpPr>
        <p:spPr>
          <a:xfrm>
            <a:off x="92225" y="1686228"/>
            <a:ext cx="2550300" cy="16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Make Your 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Flippy Do!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7" name="Google Shape;847;p10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4 -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Montserrat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2023-10-08T16:20:14Z</dcterms:modified>
</cp:coreProperties>
</file>