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5f6279560f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5f6279560f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3" name="Google Shape;853;p107"/>
          <p:cNvSpPr txBox="1"/>
          <p:nvPr/>
        </p:nvSpPr>
        <p:spPr>
          <a:xfrm>
            <a:off x="678750" y="1946625"/>
            <a:ext cx="8162700" cy="26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Your flippy do has 8 bits…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		which together make...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4" name="Google Shape;854;p107"/>
          <p:cNvSpPr txBox="1"/>
          <p:nvPr/>
        </p:nvSpPr>
        <p:spPr>
          <a:xfrm>
            <a:off x="4185925" y="3483425"/>
            <a:ext cx="2281500" cy="108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Proxima Nova"/>
                <a:ea typeface="Proxima Nova"/>
                <a:cs typeface="Proxima Nova"/>
                <a:sym typeface="Proxima Nova"/>
              </a:rPr>
              <a:t>1 byte</a:t>
            </a:r>
            <a:endParaRPr sz="6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55" name="Google Shape;855;p107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856" name="Google Shape;856;p107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07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07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107"/>
          <p:cNvSpPr txBox="1"/>
          <p:nvPr/>
        </p:nvSpPr>
        <p:spPr>
          <a:xfrm>
            <a:off x="678750" y="653125"/>
            <a:ext cx="7786500" cy="1178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Each place value represents one "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bit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" (binary digit). A bit can be a zero or a one.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2023-10-08T16:20:15Z</dcterms:modified>
</cp:coreProperties>
</file>