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3"/>
  </p:notesMasterIdLst>
  <p:sldIdLst>
    <p:sldId id="319" r:id="rId2"/>
  </p:sldIdLst>
  <p:sldSz cx="9144000" cy="5143500" type="screen16x9"/>
  <p:notesSz cx="6858000" cy="9144000"/>
  <p:embeddedFontLst>
    <p:embeddedFont>
      <p:font typeface="Montserrat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5e4e114597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5e4e114597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08"/>
          <p:cNvSpPr txBox="1"/>
          <p:nvPr/>
        </p:nvSpPr>
        <p:spPr>
          <a:xfrm>
            <a:off x="187925" y="352550"/>
            <a:ext cx="84117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Try Out Your Flippy Do!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5" name="Google Shape;865;p108"/>
          <p:cNvSpPr txBox="1"/>
          <p:nvPr/>
        </p:nvSpPr>
        <p:spPr>
          <a:xfrm>
            <a:off x="183900" y="1140550"/>
            <a:ext cx="8776200" cy="3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Represent these decimal numbers in binary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7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20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Represent these binary numbers in decimal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0001 0010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0001 1111</a:t>
            </a:r>
            <a:endParaRPr sz="3000"/>
          </a:p>
        </p:txBody>
      </p:sp>
      <p:sp>
        <p:nvSpPr>
          <p:cNvPr id="866" name="Google Shape;866;p108"/>
          <p:cNvSpPr txBox="1"/>
          <p:nvPr/>
        </p:nvSpPr>
        <p:spPr>
          <a:xfrm>
            <a:off x="3102750" y="1600675"/>
            <a:ext cx="21849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0000 0111</a:t>
            </a:r>
            <a:endParaRPr sz="3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0001 0100</a:t>
            </a:r>
            <a:endParaRPr sz="3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0000"/>
              </a:solidFill>
            </a:endParaRPr>
          </a:p>
        </p:txBody>
      </p:sp>
      <p:sp>
        <p:nvSpPr>
          <p:cNvPr id="867" name="Google Shape;867;p108"/>
          <p:cNvSpPr txBox="1"/>
          <p:nvPr/>
        </p:nvSpPr>
        <p:spPr>
          <a:xfrm>
            <a:off x="3204425" y="3418150"/>
            <a:ext cx="21609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0000"/>
                </a:solidFill>
              </a:rPr>
              <a:t>18</a:t>
            </a:r>
            <a:endParaRPr sz="3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0000"/>
                </a:solidFill>
              </a:rPr>
              <a:t>31</a:t>
            </a:r>
            <a:endParaRPr/>
          </a:p>
        </p:txBody>
      </p:sp>
      <p:sp>
        <p:nvSpPr>
          <p:cNvPr id="868" name="Google Shape;868;p10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69" name="Google Shape;869;p108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870" name="Google Shape;870;p108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08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08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Office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Montserrat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2023-10-08T16:20:16Z</dcterms:modified>
</cp:coreProperties>
</file>