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322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5e4e11459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5e4e11459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11"/>
          <p:cNvSpPr txBox="1"/>
          <p:nvPr/>
        </p:nvSpPr>
        <p:spPr>
          <a:xfrm>
            <a:off x="302350" y="653500"/>
            <a:ext cx="3521100" cy="1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Decimal number: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 base 10 number with ten possible different digits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0 1 2 3 4 5 6 7 8 9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9" name="Google Shape;889;p11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4 - Wrap Up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890" name="Google Shape;890;p111"/>
          <p:cNvGraphicFramePr/>
          <p:nvPr/>
        </p:nvGraphicFramePr>
        <p:xfrm>
          <a:off x="438400" y="2957250"/>
          <a:ext cx="1472250" cy="1815150"/>
        </p:xfrm>
        <a:graphic>
          <a:graphicData uri="http://schemas.openxmlformats.org/drawingml/2006/table">
            <a:tbl>
              <a:tblPr>
                <a:noFill/>
                <a:tableStyleId>{B7E1468B-603C-4D8A-AC0C-05BD23D95BEF}</a:tableStyleId>
              </a:tblPr>
              <a:tblGrid>
                <a:gridCol w="73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</a:t>
                      </a:r>
                      <a:r>
                        <a:rPr lang="en" sz="3000" baseline="30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3000" baseline="30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</a:t>
                      </a:r>
                      <a:r>
                        <a:rPr lang="en" sz="3000" baseline="30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10</a:t>
                      </a:r>
                      <a:endParaRPr sz="2400"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00ADBC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2</a:t>
                      </a:r>
                      <a:endParaRPr sz="2400" b="1">
                        <a:solidFill>
                          <a:srgbClr val="00ADBC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00ADBC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3</a:t>
                      </a:r>
                      <a:endParaRPr b="1">
                        <a:solidFill>
                          <a:srgbClr val="00ADBC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91" name="Google Shape;891;p111"/>
          <p:cNvGraphicFramePr/>
          <p:nvPr/>
        </p:nvGraphicFramePr>
        <p:xfrm>
          <a:off x="5162825" y="2957250"/>
          <a:ext cx="3458875" cy="1815150"/>
        </p:xfrm>
        <a:graphic>
          <a:graphicData uri="http://schemas.openxmlformats.org/drawingml/2006/table">
            <a:tbl>
              <a:tblPr>
                <a:noFill/>
                <a:tableStyleId>{B7E1468B-603C-4D8A-AC0C-05BD23D95BEF}</a:tableStyleId>
              </a:tblPr>
              <a:tblGrid>
                <a:gridCol w="69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7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r>
                        <a:rPr lang="en" sz="3000" baseline="30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r>
                        <a:rPr lang="en" sz="3000" baseline="30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3000" baseline="30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r>
                        <a:rPr lang="en" sz="3000" baseline="30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3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r>
                        <a:rPr lang="en" sz="3000" baseline="30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3000" baseline="30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r>
                        <a:rPr lang="en" sz="3000" baseline="30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3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16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8</a:t>
                      </a:r>
                      <a:endParaRPr sz="2400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4</a:t>
                      </a:r>
                      <a:endParaRPr sz="2400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2</a:t>
                      </a:r>
                      <a:endParaRPr sz="2400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1</a:t>
                      </a:r>
                      <a:endParaRPr sz="2400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00ADBC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1</a:t>
                      </a:r>
                      <a:endParaRPr b="1">
                        <a:solidFill>
                          <a:srgbClr val="00ADBC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00ADBC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0</a:t>
                      </a:r>
                      <a:endParaRPr sz="2400" b="1">
                        <a:solidFill>
                          <a:srgbClr val="00ADBC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00ADBC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1</a:t>
                      </a:r>
                      <a:endParaRPr sz="2400" b="1">
                        <a:solidFill>
                          <a:srgbClr val="00ADBC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00ADBC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1</a:t>
                      </a:r>
                      <a:endParaRPr sz="2400" b="1">
                        <a:solidFill>
                          <a:srgbClr val="00ADBC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00ADBC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1</a:t>
                      </a:r>
                      <a:endParaRPr sz="2400" b="1">
                        <a:solidFill>
                          <a:srgbClr val="00ADBC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92" name="Google Shape;892;p111"/>
          <p:cNvSpPr txBox="1"/>
          <p:nvPr/>
        </p:nvSpPr>
        <p:spPr>
          <a:xfrm>
            <a:off x="5049750" y="599350"/>
            <a:ext cx="3521100" cy="1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Binary number: 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base 2 number with two possible different digits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0 1</a:t>
            </a:r>
            <a:endParaRPr sz="2400"/>
          </a:p>
        </p:txBody>
      </p:sp>
      <p:sp>
        <p:nvSpPr>
          <p:cNvPr id="893" name="Google Shape;893;p111"/>
          <p:cNvSpPr txBox="1"/>
          <p:nvPr/>
        </p:nvSpPr>
        <p:spPr>
          <a:xfrm>
            <a:off x="2029538" y="3386725"/>
            <a:ext cx="30144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Same number represented two different ways.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⬅ Decimal             Binary ➡ 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75</Words>
  <Application>Microsoft Office PowerPoint</Application>
  <PresentationFormat>On-screen Show (16:9)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Proxima Nova</vt:lpstr>
      <vt:lpstr>Coming Soon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2023-10-08T16:20:19Z</dcterms:modified>
</cp:coreProperties>
</file>