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2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b0d032ac8_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b0d032ac8_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2"/>
          <p:cNvSpPr txBox="1"/>
          <p:nvPr/>
        </p:nvSpPr>
        <p:spPr>
          <a:xfrm>
            <a:off x="554850" y="676900"/>
            <a:ext cx="79326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Now that we’ve had a chance to practice, let’s find out what we’ve learned and what we still have questions about. Write down: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3 things you learned today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 things you found interesting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1 question you still have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9" name="Google Shape;899;p1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2023-10-08T16:20:20Z</dcterms:modified>
</cp:coreProperties>
</file>