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24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f6279560f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f6279560f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3"/>
          <p:cNvSpPr txBox="1"/>
          <p:nvPr/>
        </p:nvSpPr>
        <p:spPr>
          <a:xfrm>
            <a:off x="554850" y="734800"/>
            <a:ext cx="6236400" cy="20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Bit: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contraction of "</a:t>
            </a:r>
            <a:r>
              <a:rPr lang="en" sz="2400" u="sng">
                <a:latin typeface="Proxima Nova"/>
                <a:ea typeface="Proxima Nova"/>
                <a:cs typeface="Proxima Nova"/>
                <a:sym typeface="Proxima Nova"/>
              </a:rPr>
              <a:t>Bi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nary Dig</a:t>
            </a:r>
            <a:r>
              <a:rPr lang="en" sz="2400" u="sng"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";  the single unit of information in a computer, typically represented as a 0 or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Byte: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bits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5" name="Google Shape;905;p1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6" name="Google Shape;906;p113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743175" y="739833"/>
            <a:ext cx="1504899" cy="87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35">
            <a:off x="7702312" y="599418"/>
            <a:ext cx="1083183" cy="1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113"/>
          <p:cNvPicPr preferRelativeResize="0"/>
          <p:nvPr/>
        </p:nvPicPr>
        <p:blipFill rotWithShape="1">
          <a:blip r:embed="rId6">
            <a:alphaModFix/>
          </a:blip>
          <a:srcRect l="28862" t="18270" r="27406" b="25546"/>
          <a:stretch/>
        </p:blipFill>
        <p:spPr>
          <a:xfrm>
            <a:off x="7727654" y="696096"/>
            <a:ext cx="693600" cy="718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09" name="Google Shape;909;p113"/>
          <p:cNvGrpSpPr/>
          <p:nvPr/>
        </p:nvGrpSpPr>
        <p:grpSpPr>
          <a:xfrm>
            <a:off x="2567958" y="2196257"/>
            <a:ext cx="1767504" cy="750977"/>
            <a:chOff x="624000" y="2366350"/>
            <a:chExt cx="2208000" cy="1353600"/>
          </a:xfrm>
        </p:grpSpPr>
        <p:sp>
          <p:nvSpPr>
            <p:cNvPr id="910" name="Google Shape;910;p113"/>
            <p:cNvSpPr/>
            <p:nvPr/>
          </p:nvSpPr>
          <p:spPr>
            <a:xfrm>
              <a:off x="624000" y="2366350"/>
              <a:ext cx="2128500" cy="13536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3"/>
            <p:cNvSpPr txBox="1"/>
            <p:nvPr/>
          </p:nvSpPr>
          <p:spPr>
            <a:xfrm>
              <a:off x="624000" y="2529831"/>
              <a:ext cx="2208000" cy="7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rgbClr val="DF5446"/>
                  </a:solidFill>
                  <a:latin typeface="Consolas"/>
                  <a:ea typeface="Consolas"/>
                  <a:cs typeface="Consolas"/>
                  <a:sym typeface="Consolas"/>
                </a:rPr>
                <a:t>10010101</a:t>
              </a:r>
              <a:endParaRPr sz="2800" b="1">
                <a:solidFill>
                  <a:srgbClr val="DF544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2023-10-08T16:20:21Z</dcterms:modified>
</cp:coreProperties>
</file>