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e07b7047_2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e07b7047_2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Set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51"/>
          <p:cNvSpPr txBox="1"/>
          <p:nvPr/>
        </p:nvSpPr>
        <p:spPr>
          <a:xfrm>
            <a:off x="4545462" y="553621"/>
            <a:ext cx="8328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0" name="Google Shape;220;p51"/>
          <p:cNvGraphicFramePr/>
          <p:nvPr/>
        </p:nvGraphicFramePr>
        <p:xfrm>
          <a:off x="281050" y="469375"/>
          <a:ext cx="8581900" cy="4492900"/>
        </p:xfrm>
        <a:graphic>
          <a:graphicData uri="http://schemas.openxmlformats.org/drawingml/2006/table">
            <a:tbl>
              <a:tblPr>
                <a:noFill/>
                <a:tableStyleId>{B7E1468B-603C-4D8A-AC0C-05BD23D95BEF}</a:tableStyleId>
              </a:tblPr>
              <a:tblGrid>
                <a:gridCol w="29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Joining Code.org with a Clever account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DCC5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[needed: screenshot of Clever dashboard]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Clever dashboard you already use in your classroom and click on the Code.org tile.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This should redirect you to the Code.org site and sign you in!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Once you’re signed in, you should be taken directly to the CSP course.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1" name="Google Shape;22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3875" y="553625"/>
            <a:ext cx="5305373" cy="2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1"/>
          <p:cNvPicPr preferRelativeResize="0"/>
          <p:nvPr/>
        </p:nvPicPr>
        <p:blipFill rotWithShape="1">
          <a:blip r:embed="rId5">
            <a:alphaModFix/>
          </a:blip>
          <a:srcRect b="19717"/>
          <a:stretch/>
        </p:blipFill>
        <p:spPr>
          <a:xfrm>
            <a:off x="3720025" y="3045125"/>
            <a:ext cx="4493076" cy="1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2023-10-08T16:19:18Z</dcterms:modified>
</cp:coreProperties>
</file>