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27" r:id="rId2"/>
  </p:sldIdLst>
  <p:sldSz cx="9144000" cy="5143500" type="screen16x9"/>
  <p:notesSz cx="6858000" cy="9144000"/>
  <p:embeddedFontLst>
    <p:embeddedFont>
      <p:font typeface="Alfa Slab One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5f6279560f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5f6279560f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16"/>
          <p:cNvSpPr txBox="1"/>
          <p:nvPr/>
        </p:nvSpPr>
        <p:spPr>
          <a:xfrm>
            <a:off x="337000" y="684400"/>
            <a:ext cx="85134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Imagine you work at a local store. In the register all you have are nine $10 bills, nine $1 bills, and nine dimes.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What’s the largest amount of change that you can give someone?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What’s the smallest amount?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would you do if someone needed 7 cents in change?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6" name="Google Shape;926;p116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5 - Warm Up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27" name="Google Shape;927;p116"/>
          <p:cNvGrpSpPr/>
          <p:nvPr/>
        </p:nvGrpSpPr>
        <p:grpSpPr>
          <a:xfrm>
            <a:off x="700273" y="3578906"/>
            <a:ext cx="825779" cy="382157"/>
            <a:chOff x="1149200" y="3766850"/>
            <a:chExt cx="1241400" cy="574500"/>
          </a:xfrm>
        </p:grpSpPr>
        <p:sp>
          <p:nvSpPr>
            <p:cNvPr id="928" name="Google Shape;928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10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31" name="Google Shape;931;p116"/>
          <p:cNvGrpSpPr/>
          <p:nvPr/>
        </p:nvGrpSpPr>
        <p:grpSpPr>
          <a:xfrm>
            <a:off x="1564798" y="4435606"/>
            <a:ext cx="825779" cy="382157"/>
            <a:chOff x="1149200" y="3766850"/>
            <a:chExt cx="1241400" cy="574500"/>
          </a:xfrm>
        </p:grpSpPr>
        <p:sp>
          <p:nvSpPr>
            <p:cNvPr id="932" name="Google Shape;932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10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35" name="Google Shape;935;p116"/>
          <p:cNvGrpSpPr/>
          <p:nvPr/>
        </p:nvGrpSpPr>
        <p:grpSpPr>
          <a:xfrm>
            <a:off x="700273" y="4435606"/>
            <a:ext cx="825779" cy="382157"/>
            <a:chOff x="1149200" y="3766850"/>
            <a:chExt cx="1241400" cy="574500"/>
          </a:xfrm>
        </p:grpSpPr>
        <p:sp>
          <p:nvSpPr>
            <p:cNvPr id="936" name="Google Shape;936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10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39" name="Google Shape;939;p116"/>
          <p:cNvGrpSpPr/>
          <p:nvPr/>
        </p:nvGrpSpPr>
        <p:grpSpPr>
          <a:xfrm>
            <a:off x="700273" y="4007256"/>
            <a:ext cx="825779" cy="382157"/>
            <a:chOff x="1149200" y="3766850"/>
            <a:chExt cx="1241400" cy="574500"/>
          </a:xfrm>
        </p:grpSpPr>
        <p:sp>
          <p:nvSpPr>
            <p:cNvPr id="940" name="Google Shape;940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10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43" name="Google Shape;943;p116"/>
          <p:cNvGrpSpPr/>
          <p:nvPr/>
        </p:nvGrpSpPr>
        <p:grpSpPr>
          <a:xfrm>
            <a:off x="2429323" y="4007256"/>
            <a:ext cx="825779" cy="382157"/>
            <a:chOff x="1149200" y="3766850"/>
            <a:chExt cx="1241400" cy="574500"/>
          </a:xfrm>
        </p:grpSpPr>
        <p:sp>
          <p:nvSpPr>
            <p:cNvPr id="944" name="Google Shape;944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10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47" name="Google Shape;947;p116"/>
          <p:cNvGrpSpPr/>
          <p:nvPr/>
        </p:nvGrpSpPr>
        <p:grpSpPr>
          <a:xfrm>
            <a:off x="2429323" y="3578906"/>
            <a:ext cx="825779" cy="382157"/>
            <a:chOff x="1149200" y="3766850"/>
            <a:chExt cx="1241400" cy="574500"/>
          </a:xfrm>
        </p:grpSpPr>
        <p:sp>
          <p:nvSpPr>
            <p:cNvPr id="948" name="Google Shape;948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10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51" name="Google Shape;951;p116"/>
          <p:cNvGrpSpPr/>
          <p:nvPr/>
        </p:nvGrpSpPr>
        <p:grpSpPr>
          <a:xfrm>
            <a:off x="1564798" y="4007256"/>
            <a:ext cx="825779" cy="382157"/>
            <a:chOff x="1149200" y="3766850"/>
            <a:chExt cx="1241400" cy="574500"/>
          </a:xfrm>
        </p:grpSpPr>
        <p:sp>
          <p:nvSpPr>
            <p:cNvPr id="952" name="Google Shape;952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10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55" name="Google Shape;955;p116"/>
          <p:cNvGrpSpPr/>
          <p:nvPr/>
        </p:nvGrpSpPr>
        <p:grpSpPr>
          <a:xfrm>
            <a:off x="2429323" y="4435606"/>
            <a:ext cx="825779" cy="382157"/>
            <a:chOff x="1149200" y="3766850"/>
            <a:chExt cx="1241400" cy="574500"/>
          </a:xfrm>
        </p:grpSpPr>
        <p:sp>
          <p:nvSpPr>
            <p:cNvPr id="956" name="Google Shape;956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10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59" name="Google Shape;959;p116"/>
          <p:cNvGrpSpPr/>
          <p:nvPr/>
        </p:nvGrpSpPr>
        <p:grpSpPr>
          <a:xfrm>
            <a:off x="1564798" y="3578906"/>
            <a:ext cx="825779" cy="382157"/>
            <a:chOff x="1149200" y="3766850"/>
            <a:chExt cx="1241400" cy="574500"/>
          </a:xfrm>
        </p:grpSpPr>
        <p:sp>
          <p:nvSpPr>
            <p:cNvPr id="960" name="Google Shape;960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10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63" name="Google Shape;963;p116"/>
          <p:cNvGrpSpPr/>
          <p:nvPr/>
        </p:nvGrpSpPr>
        <p:grpSpPr>
          <a:xfrm>
            <a:off x="3895948" y="3578906"/>
            <a:ext cx="825779" cy="382157"/>
            <a:chOff x="1149200" y="3766850"/>
            <a:chExt cx="1241400" cy="574500"/>
          </a:xfrm>
        </p:grpSpPr>
        <p:sp>
          <p:nvSpPr>
            <p:cNvPr id="964" name="Google Shape;964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67" name="Google Shape;967;p116"/>
          <p:cNvGrpSpPr/>
          <p:nvPr/>
        </p:nvGrpSpPr>
        <p:grpSpPr>
          <a:xfrm>
            <a:off x="4760473" y="4435606"/>
            <a:ext cx="825779" cy="382157"/>
            <a:chOff x="1149200" y="3766850"/>
            <a:chExt cx="1241400" cy="574500"/>
          </a:xfrm>
        </p:grpSpPr>
        <p:sp>
          <p:nvSpPr>
            <p:cNvPr id="968" name="Google Shape;968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71" name="Google Shape;971;p116"/>
          <p:cNvGrpSpPr/>
          <p:nvPr/>
        </p:nvGrpSpPr>
        <p:grpSpPr>
          <a:xfrm>
            <a:off x="3895948" y="4435606"/>
            <a:ext cx="825779" cy="382157"/>
            <a:chOff x="1149200" y="3766850"/>
            <a:chExt cx="1241400" cy="574500"/>
          </a:xfrm>
        </p:grpSpPr>
        <p:sp>
          <p:nvSpPr>
            <p:cNvPr id="972" name="Google Shape;972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75" name="Google Shape;975;p116"/>
          <p:cNvGrpSpPr/>
          <p:nvPr/>
        </p:nvGrpSpPr>
        <p:grpSpPr>
          <a:xfrm>
            <a:off x="3895948" y="4007256"/>
            <a:ext cx="825779" cy="382157"/>
            <a:chOff x="1149200" y="3766850"/>
            <a:chExt cx="1241400" cy="574500"/>
          </a:xfrm>
        </p:grpSpPr>
        <p:sp>
          <p:nvSpPr>
            <p:cNvPr id="976" name="Google Shape;976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79" name="Google Shape;979;p116"/>
          <p:cNvGrpSpPr/>
          <p:nvPr/>
        </p:nvGrpSpPr>
        <p:grpSpPr>
          <a:xfrm>
            <a:off x="5624998" y="4007256"/>
            <a:ext cx="825779" cy="382157"/>
            <a:chOff x="1149200" y="3766850"/>
            <a:chExt cx="1241400" cy="574500"/>
          </a:xfrm>
        </p:grpSpPr>
        <p:sp>
          <p:nvSpPr>
            <p:cNvPr id="980" name="Google Shape;980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83" name="Google Shape;983;p116"/>
          <p:cNvGrpSpPr/>
          <p:nvPr/>
        </p:nvGrpSpPr>
        <p:grpSpPr>
          <a:xfrm>
            <a:off x="5624998" y="3578906"/>
            <a:ext cx="825779" cy="382157"/>
            <a:chOff x="1149200" y="3766850"/>
            <a:chExt cx="1241400" cy="574500"/>
          </a:xfrm>
        </p:grpSpPr>
        <p:sp>
          <p:nvSpPr>
            <p:cNvPr id="984" name="Google Shape;984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87" name="Google Shape;987;p116"/>
          <p:cNvGrpSpPr/>
          <p:nvPr/>
        </p:nvGrpSpPr>
        <p:grpSpPr>
          <a:xfrm>
            <a:off x="4760473" y="4007256"/>
            <a:ext cx="825779" cy="382157"/>
            <a:chOff x="1149200" y="3766850"/>
            <a:chExt cx="1241400" cy="574500"/>
          </a:xfrm>
        </p:grpSpPr>
        <p:sp>
          <p:nvSpPr>
            <p:cNvPr id="988" name="Google Shape;988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91" name="Google Shape;991;p116"/>
          <p:cNvGrpSpPr/>
          <p:nvPr/>
        </p:nvGrpSpPr>
        <p:grpSpPr>
          <a:xfrm>
            <a:off x="5624998" y="4435606"/>
            <a:ext cx="825779" cy="382157"/>
            <a:chOff x="1149200" y="3766850"/>
            <a:chExt cx="1241400" cy="574500"/>
          </a:xfrm>
        </p:grpSpPr>
        <p:sp>
          <p:nvSpPr>
            <p:cNvPr id="992" name="Google Shape;992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95" name="Google Shape;995;p116"/>
          <p:cNvGrpSpPr/>
          <p:nvPr/>
        </p:nvGrpSpPr>
        <p:grpSpPr>
          <a:xfrm>
            <a:off x="4760473" y="3578906"/>
            <a:ext cx="825779" cy="382157"/>
            <a:chOff x="1149200" y="3766850"/>
            <a:chExt cx="1241400" cy="574500"/>
          </a:xfrm>
        </p:grpSpPr>
        <p:sp>
          <p:nvSpPr>
            <p:cNvPr id="996" name="Google Shape;996;p116"/>
            <p:cNvSpPr/>
            <p:nvPr/>
          </p:nvSpPr>
          <p:spPr>
            <a:xfrm>
              <a:off x="1149200" y="3766850"/>
              <a:ext cx="1241400" cy="5745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16"/>
            <p:cNvSpPr/>
            <p:nvPr/>
          </p:nvSpPr>
          <p:spPr>
            <a:xfrm>
              <a:off x="1248525" y="3859050"/>
              <a:ext cx="1050000" cy="404400"/>
            </a:xfrm>
            <a:prstGeom prst="plaque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16"/>
            <p:cNvSpPr txBox="1"/>
            <p:nvPr/>
          </p:nvSpPr>
          <p:spPr>
            <a:xfrm>
              <a:off x="1477272" y="3798049"/>
              <a:ext cx="5925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 sz="12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999" name="Google Shape;999;p116"/>
          <p:cNvGrpSpPr/>
          <p:nvPr/>
        </p:nvGrpSpPr>
        <p:grpSpPr>
          <a:xfrm>
            <a:off x="7011050" y="3595989"/>
            <a:ext cx="617100" cy="348000"/>
            <a:chOff x="6561825" y="3791089"/>
            <a:chExt cx="617100" cy="348000"/>
          </a:xfrm>
        </p:grpSpPr>
        <p:sp>
          <p:nvSpPr>
            <p:cNvPr id="1000" name="Google Shape;1000;p116"/>
            <p:cNvSpPr/>
            <p:nvPr/>
          </p:nvSpPr>
          <p:spPr>
            <a:xfrm>
              <a:off x="6611475" y="3791089"/>
              <a:ext cx="348000" cy="348000"/>
            </a:xfrm>
            <a:prstGeom prst="ellipse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/>
            </a:p>
          </p:txBody>
        </p:sp>
        <p:sp>
          <p:nvSpPr>
            <p:cNvPr id="1001" name="Google Shape;1001;p116"/>
            <p:cNvSpPr txBox="1"/>
            <p:nvPr/>
          </p:nvSpPr>
          <p:spPr>
            <a:xfrm>
              <a:off x="6561825" y="3791100"/>
              <a:ext cx="617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10￠</a:t>
              </a:r>
              <a:endParaRPr/>
            </a:p>
          </p:txBody>
        </p:sp>
      </p:grpSp>
      <p:grpSp>
        <p:nvGrpSpPr>
          <p:cNvPr id="1002" name="Google Shape;1002;p116"/>
          <p:cNvGrpSpPr/>
          <p:nvPr/>
        </p:nvGrpSpPr>
        <p:grpSpPr>
          <a:xfrm>
            <a:off x="7418825" y="3595989"/>
            <a:ext cx="617100" cy="348000"/>
            <a:chOff x="6561825" y="3791089"/>
            <a:chExt cx="617100" cy="348000"/>
          </a:xfrm>
        </p:grpSpPr>
        <p:sp>
          <p:nvSpPr>
            <p:cNvPr id="1003" name="Google Shape;1003;p116"/>
            <p:cNvSpPr/>
            <p:nvPr/>
          </p:nvSpPr>
          <p:spPr>
            <a:xfrm>
              <a:off x="6611475" y="3791089"/>
              <a:ext cx="348000" cy="348000"/>
            </a:xfrm>
            <a:prstGeom prst="ellipse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/>
            </a:p>
          </p:txBody>
        </p:sp>
        <p:sp>
          <p:nvSpPr>
            <p:cNvPr id="1004" name="Google Shape;1004;p116"/>
            <p:cNvSpPr txBox="1"/>
            <p:nvPr/>
          </p:nvSpPr>
          <p:spPr>
            <a:xfrm>
              <a:off x="6561825" y="3791100"/>
              <a:ext cx="617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10￠</a:t>
              </a:r>
              <a:endParaRPr/>
            </a:p>
          </p:txBody>
        </p:sp>
      </p:grpSp>
      <p:grpSp>
        <p:nvGrpSpPr>
          <p:cNvPr id="1005" name="Google Shape;1005;p116"/>
          <p:cNvGrpSpPr/>
          <p:nvPr/>
        </p:nvGrpSpPr>
        <p:grpSpPr>
          <a:xfrm>
            <a:off x="7826625" y="3595989"/>
            <a:ext cx="617100" cy="348000"/>
            <a:chOff x="6561825" y="3791089"/>
            <a:chExt cx="617100" cy="348000"/>
          </a:xfrm>
        </p:grpSpPr>
        <p:sp>
          <p:nvSpPr>
            <p:cNvPr id="1006" name="Google Shape;1006;p116"/>
            <p:cNvSpPr/>
            <p:nvPr/>
          </p:nvSpPr>
          <p:spPr>
            <a:xfrm>
              <a:off x="6611475" y="3791089"/>
              <a:ext cx="348000" cy="348000"/>
            </a:xfrm>
            <a:prstGeom prst="ellipse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/>
            </a:p>
          </p:txBody>
        </p:sp>
        <p:sp>
          <p:nvSpPr>
            <p:cNvPr id="1007" name="Google Shape;1007;p116"/>
            <p:cNvSpPr txBox="1"/>
            <p:nvPr/>
          </p:nvSpPr>
          <p:spPr>
            <a:xfrm>
              <a:off x="6561825" y="3791100"/>
              <a:ext cx="617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10￠</a:t>
              </a:r>
              <a:endParaRPr/>
            </a:p>
          </p:txBody>
        </p:sp>
      </p:grpSp>
      <p:grpSp>
        <p:nvGrpSpPr>
          <p:cNvPr id="1008" name="Google Shape;1008;p116"/>
          <p:cNvGrpSpPr/>
          <p:nvPr/>
        </p:nvGrpSpPr>
        <p:grpSpPr>
          <a:xfrm>
            <a:off x="7011050" y="4024326"/>
            <a:ext cx="617100" cy="348000"/>
            <a:chOff x="6561825" y="3791089"/>
            <a:chExt cx="617100" cy="348000"/>
          </a:xfrm>
        </p:grpSpPr>
        <p:sp>
          <p:nvSpPr>
            <p:cNvPr id="1009" name="Google Shape;1009;p116"/>
            <p:cNvSpPr/>
            <p:nvPr/>
          </p:nvSpPr>
          <p:spPr>
            <a:xfrm>
              <a:off x="6611475" y="3791089"/>
              <a:ext cx="348000" cy="348000"/>
            </a:xfrm>
            <a:prstGeom prst="ellipse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/>
            </a:p>
          </p:txBody>
        </p:sp>
        <p:sp>
          <p:nvSpPr>
            <p:cNvPr id="1010" name="Google Shape;1010;p116"/>
            <p:cNvSpPr txBox="1"/>
            <p:nvPr/>
          </p:nvSpPr>
          <p:spPr>
            <a:xfrm>
              <a:off x="6561825" y="3791100"/>
              <a:ext cx="617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10￠</a:t>
              </a:r>
              <a:endParaRPr/>
            </a:p>
          </p:txBody>
        </p:sp>
      </p:grpSp>
      <p:grpSp>
        <p:nvGrpSpPr>
          <p:cNvPr id="1011" name="Google Shape;1011;p116"/>
          <p:cNvGrpSpPr/>
          <p:nvPr/>
        </p:nvGrpSpPr>
        <p:grpSpPr>
          <a:xfrm>
            <a:off x="7418825" y="4024326"/>
            <a:ext cx="617100" cy="348000"/>
            <a:chOff x="6561825" y="3791089"/>
            <a:chExt cx="617100" cy="348000"/>
          </a:xfrm>
        </p:grpSpPr>
        <p:sp>
          <p:nvSpPr>
            <p:cNvPr id="1012" name="Google Shape;1012;p116"/>
            <p:cNvSpPr/>
            <p:nvPr/>
          </p:nvSpPr>
          <p:spPr>
            <a:xfrm>
              <a:off x="6611475" y="3791089"/>
              <a:ext cx="348000" cy="348000"/>
            </a:xfrm>
            <a:prstGeom prst="ellipse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/>
            </a:p>
          </p:txBody>
        </p:sp>
        <p:sp>
          <p:nvSpPr>
            <p:cNvPr id="1013" name="Google Shape;1013;p116"/>
            <p:cNvSpPr txBox="1"/>
            <p:nvPr/>
          </p:nvSpPr>
          <p:spPr>
            <a:xfrm>
              <a:off x="6561825" y="3791100"/>
              <a:ext cx="617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10￠</a:t>
              </a:r>
              <a:endParaRPr/>
            </a:p>
          </p:txBody>
        </p:sp>
      </p:grpSp>
      <p:grpSp>
        <p:nvGrpSpPr>
          <p:cNvPr id="1014" name="Google Shape;1014;p116"/>
          <p:cNvGrpSpPr/>
          <p:nvPr/>
        </p:nvGrpSpPr>
        <p:grpSpPr>
          <a:xfrm>
            <a:off x="7826625" y="4024314"/>
            <a:ext cx="617100" cy="348000"/>
            <a:chOff x="6561825" y="3791089"/>
            <a:chExt cx="617100" cy="348000"/>
          </a:xfrm>
        </p:grpSpPr>
        <p:sp>
          <p:nvSpPr>
            <p:cNvPr id="1015" name="Google Shape;1015;p116"/>
            <p:cNvSpPr/>
            <p:nvPr/>
          </p:nvSpPr>
          <p:spPr>
            <a:xfrm>
              <a:off x="6611475" y="3791089"/>
              <a:ext cx="348000" cy="348000"/>
            </a:xfrm>
            <a:prstGeom prst="ellipse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/>
            </a:p>
          </p:txBody>
        </p:sp>
        <p:sp>
          <p:nvSpPr>
            <p:cNvPr id="1016" name="Google Shape;1016;p116"/>
            <p:cNvSpPr txBox="1"/>
            <p:nvPr/>
          </p:nvSpPr>
          <p:spPr>
            <a:xfrm>
              <a:off x="6561825" y="3791100"/>
              <a:ext cx="617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10￠</a:t>
              </a:r>
              <a:endParaRPr/>
            </a:p>
          </p:txBody>
        </p:sp>
      </p:grpSp>
      <p:grpSp>
        <p:nvGrpSpPr>
          <p:cNvPr id="1017" name="Google Shape;1017;p116"/>
          <p:cNvGrpSpPr/>
          <p:nvPr/>
        </p:nvGrpSpPr>
        <p:grpSpPr>
          <a:xfrm>
            <a:off x="7011050" y="4452639"/>
            <a:ext cx="617100" cy="348000"/>
            <a:chOff x="6561825" y="3791089"/>
            <a:chExt cx="617100" cy="348000"/>
          </a:xfrm>
        </p:grpSpPr>
        <p:sp>
          <p:nvSpPr>
            <p:cNvPr id="1018" name="Google Shape;1018;p116"/>
            <p:cNvSpPr/>
            <p:nvPr/>
          </p:nvSpPr>
          <p:spPr>
            <a:xfrm>
              <a:off x="6611475" y="3791089"/>
              <a:ext cx="348000" cy="348000"/>
            </a:xfrm>
            <a:prstGeom prst="ellipse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/>
            </a:p>
          </p:txBody>
        </p:sp>
        <p:sp>
          <p:nvSpPr>
            <p:cNvPr id="1019" name="Google Shape;1019;p116"/>
            <p:cNvSpPr txBox="1"/>
            <p:nvPr/>
          </p:nvSpPr>
          <p:spPr>
            <a:xfrm>
              <a:off x="6561825" y="3791100"/>
              <a:ext cx="617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10￠</a:t>
              </a:r>
              <a:endParaRPr/>
            </a:p>
          </p:txBody>
        </p:sp>
      </p:grpSp>
      <p:grpSp>
        <p:nvGrpSpPr>
          <p:cNvPr id="1020" name="Google Shape;1020;p116"/>
          <p:cNvGrpSpPr/>
          <p:nvPr/>
        </p:nvGrpSpPr>
        <p:grpSpPr>
          <a:xfrm>
            <a:off x="7418825" y="4452639"/>
            <a:ext cx="617100" cy="348000"/>
            <a:chOff x="6561825" y="3791089"/>
            <a:chExt cx="617100" cy="348000"/>
          </a:xfrm>
        </p:grpSpPr>
        <p:sp>
          <p:nvSpPr>
            <p:cNvPr id="1021" name="Google Shape;1021;p116"/>
            <p:cNvSpPr/>
            <p:nvPr/>
          </p:nvSpPr>
          <p:spPr>
            <a:xfrm>
              <a:off x="6611475" y="3791089"/>
              <a:ext cx="348000" cy="348000"/>
            </a:xfrm>
            <a:prstGeom prst="ellipse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/>
            </a:p>
          </p:txBody>
        </p:sp>
        <p:sp>
          <p:nvSpPr>
            <p:cNvPr id="1022" name="Google Shape;1022;p116"/>
            <p:cNvSpPr txBox="1"/>
            <p:nvPr/>
          </p:nvSpPr>
          <p:spPr>
            <a:xfrm>
              <a:off x="6561825" y="3791100"/>
              <a:ext cx="617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10￠</a:t>
              </a:r>
              <a:endParaRPr/>
            </a:p>
          </p:txBody>
        </p:sp>
      </p:grpSp>
      <p:grpSp>
        <p:nvGrpSpPr>
          <p:cNvPr id="1023" name="Google Shape;1023;p116"/>
          <p:cNvGrpSpPr/>
          <p:nvPr/>
        </p:nvGrpSpPr>
        <p:grpSpPr>
          <a:xfrm>
            <a:off x="7826625" y="4452639"/>
            <a:ext cx="617100" cy="348000"/>
            <a:chOff x="6561825" y="3791089"/>
            <a:chExt cx="617100" cy="348000"/>
          </a:xfrm>
        </p:grpSpPr>
        <p:sp>
          <p:nvSpPr>
            <p:cNvPr id="1024" name="Google Shape;1024;p116"/>
            <p:cNvSpPr/>
            <p:nvPr/>
          </p:nvSpPr>
          <p:spPr>
            <a:xfrm>
              <a:off x="6611475" y="3791089"/>
              <a:ext cx="348000" cy="348000"/>
            </a:xfrm>
            <a:prstGeom prst="ellipse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/>
            </a:p>
          </p:txBody>
        </p:sp>
        <p:sp>
          <p:nvSpPr>
            <p:cNvPr id="1025" name="Google Shape;1025;p116"/>
            <p:cNvSpPr txBox="1"/>
            <p:nvPr/>
          </p:nvSpPr>
          <p:spPr>
            <a:xfrm>
              <a:off x="6561825" y="3791100"/>
              <a:ext cx="617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10￠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103</Words>
  <Application>Microsoft Office PowerPoint</Application>
  <PresentationFormat>On-screen Show (16:9)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Alfa Slab One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2023-10-08T16:20:24Z</dcterms:modified>
</cp:coreProperties>
</file>