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29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d45401a1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5d45401a1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8"/>
          <p:cNvSpPr txBox="1"/>
          <p:nvPr/>
        </p:nvSpPr>
        <p:spPr>
          <a:xfrm>
            <a:off x="987350" y="306100"/>
            <a:ext cx="7474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Overflow and Rounding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5" name="Google Shape;1035;p118"/>
          <p:cNvSpPr txBox="1"/>
          <p:nvPr/>
        </p:nvSpPr>
        <p:spPr>
          <a:xfrm>
            <a:off x="2813975" y="1142325"/>
            <a:ext cx="38760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and your partner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Binary Odometer (Code.org website)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Flippy Do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Journal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36" name="Google Shape;1036;p118"/>
          <p:cNvGrpSpPr/>
          <p:nvPr/>
        </p:nvGrpSpPr>
        <p:grpSpPr>
          <a:xfrm rot="465538">
            <a:off x="5827329" y="2365603"/>
            <a:ext cx="2368768" cy="2368768"/>
            <a:chOff x="5827500" y="2365850"/>
            <a:chExt cx="2368876" cy="2368876"/>
          </a:xfrm>
        </p:grpSpPr>
        <p:pic>
          <p:nvPicPr>
            <p:cNvPr id="1037" name="Google Shape;1037;p1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8" name="Google Shape;1038;p118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039" name="Google Shape;1039;p118"/>
          <p:cNvSpPr/>
          <p:nvPr/>
        </p:nvSpPr>
        <p:spPr>
          <a:xfrm>
            <a:off x="6945575" y="1096625"/>
            <a:ext cx="1638000" cy="1079400"/>
          </a:xfrm>
          <a:prstGeom prst="wedgeRoundRectCallout">
            <a:avLst>
              <a:gd name="adj1" fmla="val -36136"/>
              <a:gd name="adj2" fmla="val 9435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responses to challenge questions in your journal!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0" name="Google Shape;1040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7369">
            <a:off x="841559" y="1313400"/>
            <a:ext cx="1796577" cy="7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11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42" name="Google Shape;1042;p118"/>
          <p:cNvPicPr preferRelativeResize="0"/>
          <p:nvPr/>
        </p:nvPicPr>
        <p:blipFill rotWithShape="1">
          <a:blip r:embed="rId6">
            <a:alphaModFix/>
          </a:blip>
          <a:srcRect l="20210" b="19172"/>
          <a:stretch/>
        </p:blipFill>
        <p:spPr>
          <a:xfrm rot="-900005">
            <a:off x="844563" y="2306740"/>
            <a:ext cx="2887225" cy="209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2023-10-08T16:20:26Z</dcterms:modified>
</cp:coreProperties>
</file>