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5d45401a1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5d45401a1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9"/>
          <p:cNvSpPr txBox="1"/>
          <p:nvPr/>
        </p:nvSpPr>
        <p:spPr>
          <a:xfrm>
            <a:off x="778875" y="535425"/>
            <a:ext cx="4057500" cy="4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Navigate to Level 1.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Play with the odometer to figure out how it works.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8" name="Google Shape;1048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194" y="1570700"/>
            <a:ext cx="3527350" cy="13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2023-10-08T16:20:27Z</dcterms:modified>
</cp:coreProperties>
</file>