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6ad7516247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6ad7516247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20"/>
          <p:cNvSpPr txBox="1"/>
          <p:nvPr/>
        </p:nvSpPr>
        <p:spPr>
          <a:xfrm>
            <a:off x="764200" y="781525"/>
            <a:ext cx="40575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Set the odometer to the highest number possible. Then let it run!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5" name="Google Shape;105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194" y="1570700"/>
            <a:ext cx="3527350" cy="13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2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2023-10-08T16:20:28Z</dcterms:modified>
</cp:coreProperties>
</file>