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3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d2a043cc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d2a043cc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21"/>
          <p:cNvSpPr txBox="1"/>
          <p:nvPr/>
        </p:nvSpPr>
        <p:spPr>
          <a:xfrm>
            <a:off x="764200" y="781525"/>
            <a:ext cx="74139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happened to the odometer reading?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Does the odometer still show the distance driven by the car?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2" name="Google Shape;1062;p12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Activity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2023-10-08T16:20:29Z</dcterms:modified>
</cp:coreProperties>
</file>