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3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2a043cc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2a043cc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2"/>
          <p:cNvSpPr txBox="1"/>
          <p:nvPr/>
        </p:nvSpPr>
        <p:spPr>
          <a:xfrm>
            <a:off x="322500" y="537575"/>
            <a:ext cx="5712600" cy="4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More Flippy Do Practice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value would cause your Flippy-Do to overflow?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adaptation could you make to the Flippy-Do to represent that value?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Using your newly adapted Flippy-Do, how many total numbers can be represented?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8" name="Google Shape;1068;p12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9" name="Google Shape;1069;p122"/>
          <p:cNvPicPr preferRelativeResize="0"/>
          <p:nvPr/>
        </p:nvPicPr>
        <p:blipFill rotWithShape="1">
          <a:blip r:embed="rId4">
            <a:alphaModFix/>
          </a:blip>
          <a:srcRect l="20210" b="19172"/>
          <a:stretch/>
        </p:blipFill>
        <p:spPr>
          <a:xfrm rot="-8">
            <a:off x="6035172" y="352554"/>
            <a:ext cx="3055979" cy="2219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122"/>
          <p:cNvGrpSpPr/>
          <p:nvPr/>
        </p:nvGrpSpPr>
        <p:grpSpPr>
          <a:xfrm rot="470997">
            <a:off x="6397217" y="2742554"/>
            <a:ext cx="1932157" cy="2148854"/>
            <a:chOff x="5827500" y="2365850"/>
            <a:chExt cx="2368876" cy="2368876"/>
          </a:xfrm>
        </p:grpSpPr>
        <p:pic>
          <p:nvPicPr>
            <p:cNvPr id="1071" name="Google Shape;1071;p1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2" name="Google Shape;1072;p122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2023-10-08T16:20:30Z</dcterms:modified>
</cp:coreProperties>
</file>