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6ad7516247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6ad7516247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23"/>
          <p:cNvSpPr txBox="1"/>
          <p:nvPr/>
        </p:nvSpPr>
        <p:spPr>
          <a:xfrm>
            <a:off x="133300" y="431825"/>
            <a:ext cx="50064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Candy Shop Challenge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 and your partner are opening a candy shop. Here are the prices of 4 of the candies you will be selling. You need to put a binary number into your shop’s computer system to represent the price for each candy. Your computer system takes input in 4-bit binary digits.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8" name="Google Shape;1078;p12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Activity 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079" name="Google Shape;1079;p123"/>
          <p:cNvGraphicFramePr/>
          <p:nvPr/>
        </p:nvGraphicFramePr>
        <p:xfrm>
          <a:off x="5288950" y="1302157"/>
          <a:ext cx="3712425" cy="2684889"/>
        </p:xfrm>
        <a:graphic>
          <a:graphicData uri="http://schemas.openxmlformats.org/drawingml/2006/table">
            <a:tbl>
              <a:tblPr>
                <a:noFill/>
                <a:tableStyleId>{B7E1468B-603C-4D8A-AC0C-05BD23D95BEF}</a:tableStyleId>
              </a:tblPr>
              <a:tblGrid>
                <a:gridCol w="123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Candy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Decimal Price</a:t>
                      </a:r>
                      <a:endParaRPr u="sng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Binary Price</a:t>
                      </a:r>
                      <a:endParaRPr u="sng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Gummy Bears </a:t>
                      </a:r>
                      <a:endParaRPr b="1">
                        <a:solidFill>
                          <a:srgbClr val="59595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$1.76/lb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Chocolate</a:t>
                      </a:r>
                      <a:endParaRPr b="1">
                        <a:solidFill>
                          <a:srgbClr val="59595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$4.16/lb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Licorice</a:t>
                      </a:r>
                      <a:endParaRPr b="1">
                        <a:solidFill>
                          <a:srgbClr val="59595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$7.52/lb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Mints</a:t>
                      </a:r>
                      <a:endParaRPr b="1">
                        <a:solidFill>
                          <a:srgbClr val="59595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$0.48/lb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0" name="Google Shape;1080;p123"/>
          <p:cNvSpPr/>
          <p:nvPr/>
        </p:nvSpPr>
        <p:spPr>
          <a:xfrm>
            <a:off x="6931600" y="4138800"/>
            <a:ext cx="1649100" cy="782400"/>
          </a:xfrm>
          <a:prstGeom prst="bentUpArrow">
            <a:avLst>
              <a:gd name="adj1" fmla="val 23668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23"/>
          <p:cNvSpPr txBox="1"/>
          <p:nvPr/>
        </p:nvSpPr>
        <p:spPr>
          <a:xfrm>
            <a:off x="0" y="4138800"/>
            <a:ext cx="759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Come with your representation for each of these values using your Flippy-Do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2023-10-08T16:20:31Z</dcterms:modified>
</cp:coreProperties>
</file>