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35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d2a043cc5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d2a043cc5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24"/>
          <p:cNvSpPr txBox="1"/>
          <p:nvPr/>
        </p:nvSpPr>
        <p:spPr>
          <a:xfrm>
            <a:off x="755800" y="613275"/>
            <a:ext cx="7413900" cy="29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How did you go about deciding which binary number to use for each price?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In your system, who pays the difference between the true price and the value stored in your computer system: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the shop owner or the customer?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7" name="Google Shape;1087;p12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5 - Activity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2023-10-08T16:20:32Z</dcterms:modified>
</cp:coreProperties>
</file>