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d2a043cc5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d2a043cc5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5 - Activity 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93" name="Google Shape;1093;p125"/>
          <p:cNvGrpSpPr/>
          <p:nvPr/>
        </p:nvGrpSpPr>
        <p:grpSpPr>
          <a:xfrm>
            <a:off x="6598396" y="2336457"/>
            <a:ext cx="1950395" cy="2424001"/>
            <a:chOff x="6421375" y="1665213"/>
            <a:chExt cx="2439824" cy="3032275"/>
          </a:xfrm>
        </p:grpSpPr>
        <p:pic>
          <p:nvPicPr>
            <p:cNvPr id="1094" name="Google Shape;1094;p125"/>
            <p:cNvPicPr preferRelativeResize="0"/>
            <p:nvPr/>
          </p:nvPicPr>
          <p:blipFill rotWithShape="1">
            <a:blip r:embed="rId4">
              <a:alphaModFix/>
            </a:blip>
            <a:srcRect l="22379" t="17316" r="19127" b="9988"/>
            <a:stretch/>
          </p:blipFill>
          <p:spPr>
            <a:xfrm>
              <a:off x="6421375" y="1665213"/>
              <a:ext cx="2439824" cy="303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5" name="Google Shape;1095;p125"/>
            <p:cNvSpPr/>
            <p:nvPr/>
          </p:nvSpPr>
          <p:spPr>
            <a:xfrm>
              <a:off x="6627875" y="4202775"/>
              <a:ext cx="2026800" cy="348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125"/>
          <p:cNvGrpSpPr/>
          <p:nvPr/>
        </p:nvGrpSpPr>
        <p:grpSpPr>
          <a:xfrm>
            <a:off x="525145" y="2336448"/>
            <a:ext cx="1950395" cy="2424001"/>
            <a:chOff x="3588625" y="1665213"/>
            <a:chExt cx="2439824" cy="3032275"/>
          </a:xfrm>
        </p:grpSpPr>
        <p:pic>
          <p:nvPicPr>
            <p:cNvPr id="1097" name="Google Shape;1097;p125"/>
            <p:cNvPicPr preferRelativeResize="0"/>
            <p:nvPr/>
          </p:nvPicPr>
          <p:blipFill rotWithShape="1">
            <a:blip r:embed="rId4">
              <a:alphaModFix/>
            </a:blip>
            <a:srcRect l="22379" t="17316" r="19127" b="9988"/>
            <a:stretch/>
          </p:blipFill>
          <p:spPr>
            <a:xfrm>
              <a:off x="3588625" y="1665213"/>
              <a:ext cx="2439824" cy="303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8" name="Google Shape;1098;p125"/>
            <p:cNvSpPr/>
            <p:nvPr/>
          </p:nvSpPr>
          <p:spPr>
            <a:xfrm>
              <a:off x="3795138" y="4202775"/>
              <a:ext cx="2026800" cy="348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125"/>
          <p:cNvGrpSpPr/>
          <p:nvPr/>
        </p:nvGrpSpPr>
        <p:grpSpPr>
          <a:xfrm>
            <a:off x="967400" y="1748050"/>
            <a:ext cx="1065891" cy="664603"/>
            <a:chOff x="986000" y="986050"/>
            <a:chExt cx="1065891" cy="664603"/>
          </a:xfrm>
        </p:grpSpPr>
        <p:sp>
          <p:nvSpPr>
            <p:cNvPr id="1100" name="Google Shape;1100;p125"/>
            <p:cNvSpPr/>
            <p:nvPr/>
          </p:nvSpPr>
          <p:spPr>
            <a:xfrm rot="5400000">
              <a:off x="1237250" y="850700"/>
              <a:ext cx="548700" cy="1051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1" name="Google Shape;1101;p125"/>
            <p:cNvPicPr preferRelativeResize="0"/>
            <p:nvPr/>
          </p:nvPicPr>
          <p:blipFill rotWithShape="1">
            <a:blip r:embed="rId5">
              <a:alphaModFix/>
            </a:blip>
            <a:srcRect l="53127" r="24446" b="56001"/>
            <a:stretch/>
          </p:blipFill>
          <p:spPr>
            <a:xfrm rot="-6118252">
              <a:off x="1230117" y="956353"/>
              <a:ext cx="303902" cy="596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2" name="Google Shape;1102;p125"/>
            <p:cNvPicPr preferRelativeResize="0"/>
            <p:nvPr/>
          </p:nvPicPr>
          <p:blipFill rotWithShape="1">
            <a:blip r:embed="rId5">
              <a:alphaModFix/>
            </a:blip>
            <a:srcRect r="76478" b="56827"/>
            <a:stretch/>
          </p:blipFill>
          <p:spPr>
            <a:xfrm rot="-1870389">
              <a:off x="1604547" y="1036248"/>
              <a:ext cx="274354" cy="503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3" name="Google Shape;1103;p125"/>
            <p:cNvPicPr preferRelativeResize="0"/>
            <p:nvPr/>
          </p:nvPicPr>
          <p:blipFill rotWithShape="1">
            <a:blip r:embed="rId5">
              <a:alphaModFix/>
            </a:blip>
            <a:srcRect t="55040" r="75644"/>
            <a:stretch/>
          </p:blipFill>
          <p:spPr>
            <a:xfrm rot="-1554115">
              <a:off x="1076349" y="1018227"/>
              <a:ext cx="255959" cy="472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4" name="Google Shape;1104;p125"/>
            <p:cNvPicPr preferRelativeResize="0"/>
            <p:nvPr/>
          </p:nvPicPr>
          <p:blipFill rotWithShape="1">
            <a:blip r:embed="rId5">
              <a:alphaModFix/>
            </a:blip>
            <a:srcRect l="24578" r="52996" b="56769"/>
            <a:stretch/>
          </p:blipFill>
          <p:spPr>
            <a:xfrm rot="652784">
              <a:off x="1196850" y="1139185"/>
              <a:ext cx="225799" cy="435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125"/>
            <p:cNvPicPr preferRelativeResize="0"/>
            <p:nvPr/>
          </p:nvPicPr>
          <p:blipFill rotWithShape="1">
            <a:blip r:embed="rId5">
              <a:alphaModFix/>
            </a:blip>
            <a:srcRect l="28126" t="56769" r="49447"/>
            <a:stretch/>
          </p:blipFill>
          <p:spPr>
            <a:xfrm rot="-2368825">
              <a:off x="1781325" y="1114036"/>
              <a:ext cx="180528" cy="34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6" name="Google Shape;1106;p125"/>
            <p:cNvPicPr preferRelativeResize="0"/>
            <p:nvPr/>
          </p:nvPicPr>
          <p:blipFill rotWithShape="1">
            <a:blip r:embed="rId5">
              <a:alphaModFix/>
            </a:blip>
            <a:srcRect l="51566" t="56001" r="26008"/>
            <a:stretch/>
          </p:blipFill>
          <p:spPr>
            <a:xfrm rot="4570488">
              <a:off x="1480899" y="1243149"/>
              <a:ext cx="239578" cy="470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p125"/>
            <p:cNvPicPr preferRelativeResize="0"/>
            <p:nvPr/>
          </p:nvPicPr>
          <p:blipFill rotWithShape="1">
            <a:blip r:embed="rId5">
              <a:alphaModFix/>
            </a:blip>
            <a:srcRect l="75837" b="56769"/>
            <a:stretch/>
          </p:blipFill>
          <p:spPr>
            <a:xfrm>
              <a:off x="1705225" y="986050"/>
              <a:ext cx="262723" cy="47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8" name="Google Shape;1108;p125"/>
            <p:cNvPicPr preferRelativeResize="0"/>
            <p:nvPr/>
          </p:nvPicPr>
          <p:blipFill rotWithShape="1">
            <a:blip r:embed="rId5">
              <a:alphaModFix/>
            </a:blip>
            <a:srcRect l="75837" t="56001"/>
            <a:stretch/>
          </p:blipFill>
          <p:spPr>
            <a:xfrm rot="1240574">
              <a:off x="1072965" y="1048825"/>
              <a:ext cx="262725" cy="4784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9" name="Google Shape;1109;p125"/>
          <p:cNvGrpSpPr/>
          <p:nvPr/>
        </p:nvGrpSpPr>
        <p:grpSpPr>
          <a:xfrm>
            <a:off x="7006250" y="1748050"/>
            <a:ext cx="1065891" cy="664603"/>
            <a:chOff x="986000" y="986050"/>
            <a:chExt cx="1065891" cy="664603"/>
          </a:xfrm>
        </p:grpSpPr>
        <p:sp>
          <p:nvSpPr>
            <p:cNvPr id="1110" name="Google Shape;1110;p125"/>
            <p:cNvSpPr/>
            <p:nvPr/>
          </p:nvSpPr>
          <p:spPr>
            <a:xfrm rot="5400000">
              <a:off x="1237250" y="850700"/>
              <a:ext cx="548700" cy="1051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1" name="Google Shape;1111;p125"/>
            <p:cNvPicPr preferRelativeResize="0"/>
            <p:nvPr/>
          </p:nvPicPr>
          <p:blipFill rotWithShape="1">
            <a:blip r:embed="rId5">
              <a:alphaModFix/>
            </a:blip>
            <a:srcRect l="53127" r="24446" b="56001"/>
            <a:stretch/>
          </p:blipFill>
          <p:spPr>
            <a:xfrm rot="-6118252">
              <a:off x="1230117" y="956353"/>
              <a:ext cx="303902" cy="596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2" name="Google Shape;1112;p125"/>
            <p:cNvPicPr preferRelativeResize="0"/>
            <p:nvPr/>
          </p:nvPicPr>
          <p:blipFill rotWithShape="1">
            <a:blip r:embed="rId5">
              <a:alphaModFix/>
            </a:blip>
            <a:srcRect r="76478" b="56827"/>
            <a:stretch/>
          </p:blipFill>
          <p:spPr>
            <a:xfrm rot="-1870389">
              <a:off x="1604547" y="1036248"/>
              <a:ext cx="274354" cy="503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3" name="Google Shape;1113;p125"/>
            <p:cNvPicPr preferRelativeResize="0"/>
            <p:nvPr/>
          </p:nvPicPr>
          <p:blipFill rotWithShape="1">
            <a:blip r:embed="rId5">
              <a:alphaModFix/>
            </a:blip>
            <a:srcRect t="55040" r="75644"/>
            <a:stretch/>
          </p:blipFill>
          <p:spPr>
            <a:xfrm rot="-1554115">
              <a:off x="1076349" y="1018227"/>
              <a:ext cx="255959" cy="472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4" name="Google Shape;1114;p125"/>
            <p:cNvPicPr preferRelativeResize="0"/>
            <p:nvPr/>
          </p:nvPicPr>
          <p:blipFill rotWithShape="1">
            <a:blip r:embed="rId5">
              <a:alphaModFix/>
            </a:blip>
            <a:srcRect l="24578" r="52996" b="56769"/>
            <a:stretch/>
          </p:blipFill>
          <p:spPr>
            <a:xfrm rot="652784">
              <a:off x="1196850" y="1139185"/>
              <a:ext cx="225799" cy="435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5" name="Google Shape;1115;p125"/>
            <p:cNvPicPr preferRelativeResize="0"/>
            <p:nvPr/>
          </p:nvPicPr>
          <p:blipFill rotWithShape="1">
            <a:blip r:embed="rId5">
              <a:alphaModFix/>
            </a:blip>
            <a:srcRect l="28126" t="56769" r="49447"/>
            <a:stretch/>
          </p:blipFill>
          <p:spPr>
            <a:xfrm rot="-2368825">
              <a:off x="1781325" y="1114036"/>
              <a:ext cx="180528" cy="34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125"/>
            <p:cNvPicPr preferRelativeResize="0"/>
            <p:nvPr/>
          </p:nvPicPr>
          <p:blipFill rotWithShape="1">
            <a:blip r:embed="rId5">
              <a:alphaModFix/>
            </a:blip>
            <a:srcRect l="51566" t="56001" r="26008"/>
            <a:stretch/>
          </p:blipFill>
          <p:spPr>
            <a:xfrm rot="4570488">
              <a:off x="1480899" y="1243149"/>
              <a:ext cx="239578" cy="470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125"/>
            <p:cNvPicPr preferRelativeResize="0"/>
            <p:nvPr/>
          </p:nvPicPr>
          <p:blipFill rotWithShape="1">
            <a:blip r:embed="rId5">
              <a:alphaModFix/>
            </a:blip>
            <a:srcRect l="75837" b="56769"/>
            <a:stretch/>
          </p:blipFill>
          <p:spPr>
            <a:xfrm>
              <a:off x="1705225" y="986050"/>
              <a:ext cx="262723" cy="47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125"/>
            <p:cNvPicPr preferRelativeResize="0"/>
            <p:nvPr/>
          </p:nvPicPr>
          <p:blipFill rotWithShape="1">
            <a:blip r:embed="rId5">
              <a:alphaModFix/>
            </a:blip>
            <a:srcRect l="75837" t="56001"/>
            <a:stretch/>
          </p:blipFill>
          <p:spPr>
            <a:xfrm rot="1240574">
              <a:off x="1072965" y="1048825"/>
              <a:ext cx="262725" cy="4784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9" name="Google Shape;1119;p125"/>
          <p:cNvSpPr txBox="1"/>
          <p:nvPr/>
        </p:nvSpPr>
        <p:spPr>
          <a:xfrm>
            <a:off x="190650" y="400000"/>
            <a:ext cx="8762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scales from two different manufacturers in the stores.  They both use 4-bit binary numbers to store and display the weight of candy.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1120" name="Google Shape;1120;p125"/>
          <p:cNvSpPr txBox="1"/>
          <p:nvPr/>
        </p:nvSpPr>
        <p:spPr>
          <a:xfrm>
            <a:off x="3125550" y="1154338"/>
            <a:ext cx="289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These bowls of gummy bears each weigh 3.3 pounds.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1" name="Google Shape;1121;p125"/>
          <p:cNvCxnSpPr>
            <a:stCxn id="1120" idx="2"/>
            <a:endCxn id="1097" idx="3"/>
          </p:cNvCxnSpPr>
          <p:nvPr/>
        </p:nvCxnSpPr>
        <p:spPr>
          <a:xfrm flipH="1">
            <a:off x="2475600" y="1769938"/>
            <a:ext cx="2096400" cy="17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2" name="Google Shape;1122;p125"/>
          <p:cNvCxnSpPr>
            <a:stCxn id="1120" idx="2"/>
            <a:endCxn id="1094" idx="1"/>
          </p:cNvCxnSpPr>
          <p:nvPr/>
        </p:nvCxnSpPr>
        <p:spPr>
          <a:xfrm>
            <a:off x="4572000" y="1769938"/>
            <a:ext cx="2026500" cy="17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3" name="Google Shape;1123;p125"/>
          <p:cNvSpPr txBox="1"/>
          <p:nvPr/>
        </p:nvSpPr>
        <p:spPr>
          <a:xfrm rot="2198">
            <a:off x="4973550" y="2289775"/>
            <a:ext cx="1407600" cy="92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This scale always </a:t>
            </a:r>
            <a:r>
              <a:rPr lang="en" sz="1200" u="sng">
                <a:latin typeface="Proxima Nova"/>
                <a:ea typeface="Proxima Nova"/>
                <a:cs typeface="Proxima Nova"/>
                <a:sym typeface="Proxima Nova"/>
              </a:rPr>
              <a:t>rounds the weight up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to the next whole number. 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4" name="Google Shape;1124;p125"/>
          <p:cNvSpPr txBox="1"/>
          <p:nvPr/>
        </p:nvSpPr>
        <p:spPr>
          <a:xfrm rot="-733">
            <a:off x="2756650" y="2289787"/>
            <a:ext cx="1407600" cy="92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This scale always </a:t>
            </a:r>
            <a:r>
              <a:rPr lang="en" sz="1200" u="sng">
                <a:latin typeface="Proxima Nova"/>
                <a:ea typeface="Proxima Nova"/>
                <a:cs typeface="Proxima Nova"/>
                <a:sym typeface="Proxima Nova"/>
              </a:rPr>
              <a:t>rounds the weight down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to the next whole number.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5" name="Google Shape;1125;p125"/>
          <p:cNvSpPr txBox="1"/>
          <p:nvPr/>
        </p:nvSpPr>
        <p:spPr>
          <a:xfrm>
            <a:off x="835250" y="4288375"/>
            <a:ext cx="13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0011 pounds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6" name="Google Shape;1126;p125"/>
          <p:cNvSpPr txBox="1"/>
          <p:nvPr/>
        </p:nvSpPr>
        <p:spPr>
          <a:xfrm>
            <a:off x="6908500" y="4288375"/>
            <a:ext cx="13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0100 pounds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7" name="Google Shape;1127;p125"/>
          <p:cNvSpPr txBox="1"/>
          <p:nvPr/>
        </p:nvSpPr>
        <p:spPr>
          <a:xfrm>
            <a:off x="3072000" y="35142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problems could come from having both of these two types of scales in a single one of your stores?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2023-10-08T16:20:33Z</dcterms:modified>
</cp:coreProperties>
</file>