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38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5e5b25010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5e5b25010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27"/>
          <p:cNvSpPr txBox="1"/>
          <p:nvPr/>
        </p:nvSpPr>
        <p:spPr>
          <a:xfrm>
            <a:off x="195350" y="539525"/>
            <a:ext cx="87720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AutoNum type="arabicPeriod"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can precisely represent </a:t>
            </a:r>
            <a:r>
              <a:rPr lang="en" sz="2400" b="1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some</a:t>
            </a: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fractional amounts from the decimal number system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											→  Ex: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4.75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in decimal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											↓ </a:t>
            </a: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0100.110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in binary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7" name="Google Shape;1137;p12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5 -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8" name="Google Shape;1138;p127"/>
          <p:cNvSpPr txBox="1"/>
          <p:nvPr/>
        </p:nvSpPr>
        <p:spPr>
          <a:xfrm>
            <a:off x="195350" y="2106650"/>
            <a:ext cx="38790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 Binary </a:t>
            </a:r>
            <a:r>
              <a:rPr lang="en" sz="2400" b="1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cannot</a:t>
            </a: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precisely represent other fractional values from the decimal number system (Ex: 0.39)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39" name="Google Shape;1139;p127"/>
          <p:cNvGraphicFramePr/>
          <p:nvPr/>
        </p:nvGraphicFramePr>
        <p:xfrm>
          <a:off x="4500125" y="2189525"/>
          <a:ext cx="4467225" cy="2573625"/>
        </p:xfrm>
        <a:graphic>
          <a:graphicData uri="http://schemas.openxmlformats.org/drawingml/2006/table">
            <a:tbl>
              <a:tblPr>
                <a:noFill/>
                <a:tableStyleId>{B7E1468B-603C-4D8A-AC0C-05BD23D95BEF}</a:tableStyleId>
              </a:tblPr>
              <a:tblGrid>
                <a:gridCol w="6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0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3000" baseline="30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30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3000" baseline="30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3000" baseline="30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3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30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3000" baseline="30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3000" baseline="30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</a:t>
                      </a:r>
                      <a:endParaRPr sz="3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3000" baseline="30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</a:t>
                      </a:r>
                      <a:endParaRPr sz="3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3000" baseline="30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-3</a:t>
                      </a:r>
                      <a:endParaRPr sz="3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0.5</a:t>
                      </a:r>
                      <a:endParaRPr sz="240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0.25</a:t>
                      </a:r>
                      <a:endParaRPr sz="190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0.125</a:t>
                      </a:r>
                      <a:endParaRPr sz="160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0</a:t>
                      </a:r>
                      <a:endParaRPr b="1">
                        <a:solidFill>
                          <a:srgbClr val="00ADB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</a:t>
                      </a:r>
                      <a:endParaRPr sz="2400" b="1">
                        <a:solidFill>
                          <a:srgbClr val="00ADBC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0</a:t>
                      </a:r>
                      <a:endParaRPr sz="2400" b="1">
                        <a:solidFill>
                          <a:srgbClr val="00ADBC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0</a:t>
                      </a:r>
                      <a:endParaRPr sz="2400" b="1">
                        <a:solidFill>
                          <a:srgbClr val="00ADBC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</a:t>
                      </a:r>
                      <a:endParaRPr sz="2400" b="1">
                        <a:solidFill>
                          <a:srgbClr val="00ADBC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</a:t>
                      </a:r>
                      <a:endParaRPr sz="2400" b="1">
                        <a:solidFill>
                          <a:srgbClr val="00ADBC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0</a:t>
                      </a:r>
                      <a:endParaRPr sz="2400" b="1">
                        <a:solidFill>
                          <a:srgbClr val="00ADBC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0" name="Google Shape;1140;p127"/>
          <p:cNvSpPr txBox="1"/>
          <p:nvPr/>
        </p:nvSpPr>
        <p:spPr>
          <a:xfrm>
            <a:off x="6848125" y="4334800"/>
            <a:ext cx="42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ADBC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3000" b="1">
              <a:solidFill>
                <a:srgbClr val="00ADB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92</Words>
  <Application>Microsoft Office PowerPoint</Application>
  <PresentationFormat>On-screen Show (16:9)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2023-10-08T16:20:35Z</dcterms:modified>
</cp:coreProperties>
</file>