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3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dc1d265fc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dc1d265fc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28"/>
          <p:cNvSpPr txBox="1"/>
          <p:nvPr/>
        </p:nvSpPr>
        <p:spPr>
          <a:xfrm>
            <a:off x="554850" y="540250"/>
            <a:ext cx="79326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does the binary odometer show about representing large numbers?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If we had a big enough odometer or Flippy Do, could we represent every possible number?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6" name="Google Shape;1146;p12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2023-10-08T16:20:36Z</dcterms:modified>
</cp:coreProperties>
</file>