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4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5ee43cd2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5ee43cd2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29"/>
          <p:cNvSpPr txBox="1"/>
          <p:nvPr/>
        </p:nvSpPr>
        <p:spPr>
          <a:xfrm>
            <a:off x="639750" y="310775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2" name="Google Shape;1152;p12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5 -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3" name="Google Shape;1153;p129"/>
          <p:cNvSpPr txBox="1"/>
          <p:nvPr/>
        </p:nvSpPr>
        <p:spPr>
          <a:xfrm>
            <a:off x="224250" y="423725"/>
            <a:ext cx="8775000" cy="24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With a fixed number of bits computers can only represent a fixed set of numbers.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Overflow Error: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Error from attempting to represent a number that is too large.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Round-off Error: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Error from attempting to represent a number that is too precise. The value is rounded.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54" name="Google Shape;1154;p129"/>
          <p:cNvCxnSpPr/>
          <p:nvPr/>
        </p:nvCxnSpPr>
        <p:spPr>
          <a:xfrm>
            <a:off x="1129032" y="3487209"/>
            <a:ext cx="6561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5" name="Google Shape;1155;p129"/>
          <p:cNvCxnSpPr/>
          <p:nvPr/>
        </p:nvCxnSpPr>
        <p:spPr>
          <a:xfrm>
            <a:off x="1129025" y="3346200"/>
            <a:ext cx="0" cy="2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6" name="Google Shape;1156;p129"/>
          <p:cNvCxnSpPr/>
          <p:nvPr/>
        </p:nvCxnSpPr>
        <p:spPr>
          <a:xfrm>
            <a:off x="1610635" y="3346200"/>
            <a:ext cx="0" cy="2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129"/>
          <p:cNvCxnSpPr/>
          <p:nvPr/>
        </p:nvCxnSpPr>
        <p:spPr>
          <a:xfrm>
            <a:off x="2092244" y="3346200"/>
            <a:ext cx="0" cy="2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8" name="Google Shape;1158;p129"/>
          <p:cNvCxnSpPr/>
          <p:nvPr/>
        </p:nvCxnSpPr>
        <p:spPr>
          <a:xfrm>
            <a:off x="2573854" y="3346200"/>
            <a:ext cx="0" cy="2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9" name="Google Shape;1159;p129"/>
          <p:cNvCxnSpPr/>
          <p:nvPr/>
        </p:nvCxnSpPr>
        <p:spPr>
          <a:xfrm>
            <a:off x="3055463" y="3346200"/>
            <a:ext cx="0" cy="2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0" name="Google Shape;1160;p129"/>
          <p:cNvCxnSpPr/>
          <p:nvPr/>
        </p:nvCxnSpPr>
        <p:spPr>
          <a:xfrm>
            <a:off x="3537073" y="3346200"/>
            <a:ext cx="0" cy="2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1" name="Google Shape;1161;p129"/>
          <p:cNvCxnSpPr/>
          <p:nvPr/>
        </p:nvCxnSpPr>
        <p:spPr>
          <a:xfrm>
            <a:off x="4018683" y="3346200"/>
            <a:ext cx="0" cy="2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2" name="Google Shape;1162;p129"/>
          <p:cNvCxnSpPr/>
          <p:nvPr/>
        </p:nvCxnSpPr>
        <p:spPr>
          <a:xfrm>
            <a:off x="4500292" y="3357100"/>
            <a:ext cx="0" cy="2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3" name="Google Shape;1163;p129"/>
          <p:cNvCxnSpPr/>
          <p:nvPr/>
        </p:nvCxnSpPr>
        <p:spPr>
          <a:xfrm>
            <a:off x="4981902" y="3357100"/>
            <a:ext cx="0" cy="2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4" name="Google Shape;1164;p129"/>
          <p:cNvCxnSpPr/>
          <p:nvPr/>
        </p:nvCxnSpPr>
        <p:spPr>
          <a:xfrm>
            <a:off x="5463512" y="3357100"/>
            <a:ext cx="0" cy="2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5" name="Google Shape;1165;p129"/>
          <p:cNvCxnSpPr/>
          <p:nvPr/>
        </p:nvCxnSpPr>
        <p:spPr>
          <a:xfrm>
            <a:off x="5945121" y="3357100"/>
            <a:ext cx="0" cy="2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6" name="Google Shape;1166;p129"/>
          <p:cNvCxnSpPr/>
          <p:nvPr/>
        </p:nvCxnSpPr>
        <p:spPr>
          <a:xfrm>
            <a:off x="6426731" y="3357100"/>
            <a:ext cx="0" cy="2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7" name="Google Shape;1167;p129"/>
          <p:cNvCxnSpPr/>
          <p:nvPr/>
        </p:nvCxnSpPr>
        <p:spPr>
          <a:xfrm>
            <a:off x="6908340" y="3357100"/>
            <a:ext cx="0" cy="2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8" name="Google Shape;1168;p129"/>
          <p:cNvCxnSpPr/>
          <p:nvPr/>
        </p:nvCxnSpPr>
        <p:spPr>
          <a:xfrm>
            <a:off x="7389275" y="3346200"/>
            <a:ext cx="0" cy="2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9" name="Google Shape;1169;p129"/>
          <p:cNvSpPr txBox="1"/>
          <p:nvPr/>
        </p:nvSpPr>
        <p:spPr>
          <a:xfrm>
            <a:off x="922218" y="3546200"/>
            <a:ext cx="4122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000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0" name="Google Shape;1170;p129"/>
          <p:cNvSpPr txBox="1"/>
          <p:nvPr/>
        </p:nvSpPr>
        <p:spPr>
          <a:xfrm>
            <a:off x="1403831" y="3546200"/>
            <a:ext cx="4122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001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1" name="Google Shape;1171;p129"/>
          <p:cNvSpPr txBox="1"/>
          <p:nvPr/>
        </p:nvSpPr>
        <p:spPr>
          <a:xfrm>
            <a:off x="1885444" y="3546200"/>
            <a:ext cx="4122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010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2" name="Google Shape;1172;p129"/>
          <p:cNvSpPr txBox="1"/>
          <p:nvPr/>
        </p:nvSpPr>
        <p:spPr>
          <a:xfrm>
            <a:off x="2367056" y="3546200"/>
            <a:ext cx="4122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011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3" name="Google Shape;1173;p129"/>
          <p:cNvSpPr txBox="1"/>
          <p:nvPr/>
        </p:nvSpPr>
        <p:spPr>
          <a:xfrm>
            <a:off x="2848669" y="3546200"/>
            <a:ext cx="4122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100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4" name="Google Shape;1174;p129"/>
          <p:cNvSpPr txBox="1"/>
          <p:nvPr/>
        </p:nvSpPr>
        <p:spPr>
          <a:xfrm>
            <a:off x="3330282" y="3546200"/>
            <a:ext cx="4122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101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5" name="Google Shape;1175;p129"/>
          <p:cNvSpPr txBox="1"/>
          <p:nvPr/>
        </p:nvSpPr>
        <p:spPr>
          <a:xfrm>
            <a:off x="3811894" y="3546200"/>
            <a:ext cx="4122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110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6" name="Google Shape;1176;p129"/>
          <p:cNvSpPr txBox="1"/>
          <p:nvPr/>
        </p:nvSpPr>
        <p:spPr>
          <a:xfrm>
            <a:off x="4293507" y="3546200"/>
            <a:ext cx="4122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7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111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7" name="Google Shape;1177;p129"/>
          <p:cNvSpPr txBox="1"/>
          <p:nvPr/>
        </p:nvSpPr>
        <p:spPr>
          <a:xfrm>
            <a:off x="4775120" y="3546200"/>
            <a:ext cx="4122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8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???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8" name="Google Shape;1178;p129"/>
          <p:cNvSpPr txBox="1"/>
          <p:nvPr/>
        </p:nvSpPr>
        <p:spPr>
          <a:xfrm>
            <a:off x="5256733" y="3546200"/>
            <a:ext cx="4122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9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???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9" name="Google Shape;1179;p129"/>
          <p:cNvSpPr txBox="1"/>
          <p:nvPr/>
        </p:nvSpPr>
        <p:spPr>
          <a:xfrm>
            <a:off x="5738345" y="3546200"/>
            <a:ext cx="4122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???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0" name="Google Shape;1180;p129"/>
          <p:cNvSpPr txBox="1"/>
          <p:nvPr/>
        </p:nvSpPr>
        <p:spPr>
          <a:xfrm>
            <a:off x="6219958" y="3546200"/>
            <a:ext cx="4122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???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1" name="Google Shape;1181;p129"/>
          <p:cNvSpPr txBox="1"/>
          <p:nvPr/>
        </p:nvSpPr>
        <p:spPr>
          <a:xfrm>
            <a:off x="6701571" y="3546200"/>
            <a:ext cx="4122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12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???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2" name="Google Shape;1182;p129"/>
          <p:cNvSpPr txBox="1"/>
          <p:nvPr/>
        </p:nvSpPr>
        <p:spPr>
          <a:xfrm>
            <a:off x="7183183" y="3546200"/>
            <a:ext cx="4122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13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???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3" name="Google Shape;1183;p129"/>
          <p:cNvSpPr/>
          <p:nvPr/>
        </p:nvSpPr>
        <p:spPr>
          <a:xfrm>
            <a:off x="1060325" y="3429400"/>
            <a:ext cx="137400" cy="137400"/>
          </a:xfrm>
          <a:prstGeom prst="ellipse">
            <a:avLst/>
          </a:prstGeom>
          <a:solidFill>
            <a:srgbClr val="7665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129"/>
          <p:cNvSpPr/>
          <p:nvPr/>
        </p:nvSpPr>
        <p:spPr>
          <a:xfrm>
            <a:off x="1541938" y="3418500"/>
            <a:ext cx="137400" cy="137400"/>
          </a:xfrm>
          <a:prstGeom prst="ellipse">
            <a:avLst/>
          </a:prstGeom>
          <a:solidFill>
            <a:srgbClr val="7665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129"/>
          <p:cNvSpPr/>
          <p:nvPr/>
        </p:nvSpPr>
        <p:spPr>
          <a:xfrm>
            <a:off x="2022825" y="3418500"/>
            <a:ext cx="137400" cy="137400"/>
          </a:xfrm>
          <a:prstGeom prst="ellipse">
            <a:avLst/>
          </a:prstGeom>
          <a:solidFill>
            <a:srgbClr val="7665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129"/>
          <p:cNvSpPr/>
          <p:nvPr/>
        </p:nvSpPr>
        <p:spPr>
          <a:xfrm>
            <a:off x="2504463" y="3418500"/>
            <a:ext cx="137400" cy="137400"/>
          </a:xfrm>
          <a:prstGeom prst="ellipse">
            <a:avLst/>
          </a:prstGeom>
          <a:solidFill>
            <a:srgbClr val="7665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129"/>
          <p:cNvSpPr/>
          <p:nvPr/>
        </p:nvSpPr>
        <p:spPr>
          <a:xfrm>
            <a:off x="2986750" y="3418500"/>
            <a:ext cx="137400" cy="137400"/>
          </a:xfrm>
          <a:prstGeom prst="ellipse">
            <a:avLst/>
          </a:prstGeom>
          <a:solidFill>
            <a:srgbClr val="7665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129"/>
          <p:cNvSpPr/>
          <p:nvPr/>
        </p:nvSpPr>
        <p:spPr>
          <a:xfrm>
            <a:off x="3467688" y="3429400"/>
            <a:ext cx="137400" cy="137400"/>
          </a:xfrm>
          <a:prstGeom prst="ellipse">
            <a:avLst/>
          </a:prstGeom>
          <a:solidFill>
            <a:srgbClr val="7665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129"/>
          <p:cNvSpPr/>
          <p:nvPr/>
        </p:nvSpPr>
        <p:spPr>
          <a:xfrm>
            <a:off x="3949975" y="3418500"/>
            <a:ext cx="137400" cy="137400"/>
          </a:xfrm>
          <a:prstGeom prst="ellipse">
            <a:avLst/>
          </a:prstGeom>
          <a:solidFill>
            <a:srgbClr val="7665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129"/>
          <p:cNvSpPr/>
          <p:nvPr/>
        </p:nvSpPr>
        <p:spPr>
          <a:xfrm>
            <a:off x="4430913" y="3418500"/>
            <a:ext cx="137400" cy="137400"/>
          </a:xfrm>
          <a:prstGeom prst="ellipse">
            <a:avLst/>
          </a:prstGeom>
          <a:solidFill>
            <a:srgbClr val="7665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129"/>
          <p:cNvSpPr/>
          <p:nvPr/>
        </p:nvSpPr>
        <p:spPr>
          <a:xfrm>
            <a:off x="1054375" y="3037500"/>
            <a:ext cx="137400" cy="137400"/>
          </a:xfrm>
          <a:prstGeom prst="ellipse">
            <a:avLst/>
          </a:prstGeom>
          <a:solidFill>
            <a:srgbClr val="7665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129"/>
          <p:cNvSpPr txBox="1"/>
          <p:nvPr/>
        </p:nvSpPr>
        <p:spPr>
          <a:xfrm>
            <a:off x="1288150" y="2965200"/>
            <a:ext cx="39324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Numbers that can be represented with 3 bits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93" name="Google Shape;1193;p129"/>
          <p:cNvCxnSpPr/>
          <p:nvPr/>
        </p:nvCxnSpPr>
        <p:spPr>
          <a:xfrm rot="10800000">
            <a:off x="1852425" y="3537675"/>
            <a:ext cx="0" cy="85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4" name="Google Shape;1194;p129"/>
          <p:cNvSpPr txBox="1"/>
          <p:nvPr/>
        </p:nvSpPr>
        <p:spPr>
          <a:xfrm>
            <a:off x="854075" y="4290325"/>
            <a:ext cx="22014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1.48: Round-off error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5" name="Google Shape;1195;p129"/>
          <p:cNvSpPr txBox="1"/>
          <p:nvPr/>
        </p:nvSpPr>
        <p:spPr>
          <a:xfrm>
            <a:off x="4949150" y="4480475"/>
            <a:ext cx="28881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11: overflow error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96" name="Google Shape;1196;p129"/>
          <p:cNvCxnSpPr/>
          <p:nvPr/>
        </p:nvCxnSpPr>
        <p:spPr>
          <a:xfrm rot="10800000">
            <a:off x="6426058" y="3958400"/>
            <a:ext cx="0" cy="60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102</Words>
  <Application>Microsoft Office PowerPoint</Application>
  <PresentationFormat>On-screen Show (16:9)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2023-10-08T16:20:37Z</dcterms:modified>
</cp:coreProperties>
</file>