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4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6ad7516247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6ad7516247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4"/>
          <p:cNvSpPr txBox="1"/>
          <p:nvPr/>
        </p:nvSpPr>
        <p:spPr>
          <a:xfrm>
            <a:off x="987350" y="306100"/>
            <a:ext cx="7474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Representing Text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2" name="Google Shape;1222;p134"/>
          <p:cNvSpPr txBox="1"/>
          <p:nvPr/>
        </p:nvSpPr>
        <p:spPr>
          <a:xfrm>
            <a:off x="2813975" y="1142325"/>
            <a:ext cx="38760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Sticky Notes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 or 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3" name="Google Shape;1223;p1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4" name="Google Shape;1224;p134"/>
          <p:cNvSpPr/>
          <p:nvPr/>
        </p:nvSpPr>
        <p:spPr>
          <a:xfrm rot="-1008807">
            <a:off x="1045584" y="2375683"/>
            <a:ext cx="1729953" cy="1676046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34"/>
          <p:cNvSpPr/>
          <p:nvPr/>
        </p:nvSpPr>
        <p:spPr>
          <a:xfrm rot="712736">
            <a:off x="1690001" y="1733760"/>
            <a:ext cx="1729947" cy="1675993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6" name="Google Shape;1226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325" y="1729125"/>
            <a:ext cx="2146349" cy="2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2023-10-08T16:20:42Z</dcterms:modified>
</cp:coreProperties>
</file>