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4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5f6279560f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5f6279560f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2" name="Google Shape;1232;p135"/>
          <p:cNvSpPr txBox="1"/>
          <p:nvPr/>
        </p:nvSpPr>
        <p:spPr>
          <a:xfrm>
            <a:off x="523500" y="2306500"/>
            <a:ext cx="8097000" cy="2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Text Samples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ttyl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morning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3" name="Google Shape;1233;p135"/>
          <p:cNvSpPr txBox="1"/>
          <p:nvPr/>
        </p:nvSpPr>
        <p:spPr>
          <a:xfrm>
            <a:off x="422875" y="576625"/>
            <a:ext cx="8472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Look at the samples on the screen. Using only numbers, you will need to communicate these samples to a partner. No letters or characters allowed! Come up with a system that allows you to do this.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2023-10-08T16:20:43Z</dcterms:modified>
</cp:coreProperties>
</file>