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4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6ad7516247_1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6ad7516247_1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9" name="Google Shape;1239;p136"/>
          <p:cNvSpPr txBox="1"/>
          <p:nvPr/>
        </p:nvSpPr>
        <p:spPr>
          <a:xfrm>
            <a:off x="523500" y="753450"/>
            <a:ext cx="80970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Down!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0" name="Google Shape;1240;p136"/>
          <p:cNvSpPr txBox="1"/>
          <p:nvPr/>
        </p:nvSpPr>
        <p:spPr>
          <a:xfrm>
            <a:off x="523500" y="2343550"/>
            <a:ext cx="8097000" cy="1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a sticky note, use your system to write the message: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oh no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41" name="Google Shape;1241;p136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242" name="Google Shape;1242;p136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6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6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5" name="Google Shape;1245;p136"/>
          <p:cNvSpPr txBox="1"/>
          <p:nvPr/>
        </p:nvSpPr>
        <p:spPr>
          <a:xfrm>
            <a:off x="89100" y="476675"/>
            <a:ext cx="2637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Challenge #1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6" name="Google Shape;1246;p136"/>
          <p:cNvSpPr txBox="1"/>
          <p:nvPr/>
        </p:nvSpPr>
        <p:spPr>
          <a:xfrm>
            <a:off x="3072000" y="2558050"/>
            <a:ext cx="3000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2023-10-08T16:20:44Z</dcterms:modified>
</cp:coreProperties>
</file>