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3"/>
  </p:notesMasterIdLst>
  <p:sldIdLst>
    <p:sldId id="348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6ad7516247_1_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6ad7516247_1_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Text">
  <p:cSld name="TITLE_AND_BODY_1_3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/>
          <p:nvPr/>
        </p:nvSpPr>
        <p:spPr>
          <a:xfrm>
            <a:off x="-9144" y="-9144"/>
            <a:ext cx="9162300" cy="347400"/>
          </a:xfrm>
          <a:prstGeom prst="rect">
            <a:avLst/>
          </a:prstGeom>
          <a:solidFill>
            <a:srgbClr val="00A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4"/>
          <p:cNvSpPr/>
          <p:nvPr/>
        </p:nvSpPr>
        <p:spPr>
          <a:xfrm>
            <a:off x="8753650" y="60913"/>
            <a:ext cx="207300" cy="2073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4"/>
          <p:cNvSpPr/>
          <p:nvPr/>
        </p:nvSpPr>
        <p:spPr>
          <a:xfrm>
            <a:off x="839120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4"/>
          <p:cNvSpPr/>
          <p:nvPr/>
        </p:nvSpPr>
        <p:spPr>
          <a:xfrm>
            <a:off x="802875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7" name="Google Shape;167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400" y="46143"/>
            <a:ext cx="242875" cy="2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4"/>
          <p:cNvSpPr txBox="1"/>
          <p:nvPr/>
        </p:nvSpPr>
        <p:spPr>
          <a:xfrm>
            <a:off x="339725" y="-9150"/>
            <a:ext cx="7365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CSA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69" name="Google Shape;169;p44"/>
          <p:cNvSpPr txBox="1">
            <a:spLocks noGrp="1"/>
          </p:cNvSpPr>
          <p:nvPr>
            <p:ph type="body" idx="1"/>
          </p:nvPr>
        </p:nvSpPr>
        <p:spPr>
          <a:xfrm>
            <a:off x="457200" y="640080"/>
            <a:ext cx="8229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1pPr>
            <a:lvl2pPr marL="914400" lvl="1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4pPr>
            <a:lvl5pPr marL="2286000" lvl="4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5pPr>
            <a:lvl6pPr marL="2743200" lvl="5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6pPr>
            <a:lvl7pPr marL="3200400" lvl="6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7pPr>
            <a:lvl8pPr marL="3657600" lvl="7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8pPr>
            <a:lvl9pPr marL="4114800" lvl="8" indent="-3810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7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3" name="Google Shape;14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0" name="Google Shape;150;p4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1" name="Google Shape;151;p4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8" name="Google Shape;158;p4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9" name="Google Shape;159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13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6 -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2" name="Google Shape;1252;p137"/>
          <p:cNvSpPr txBox="1"/>
          <p:nvPr/>
        </p:nvSpPr>
        <p:spPr>
          <a:xfrm>
            <a:off x="889350" y="753450"/>
            <a:ext cx="7365300" cy="1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7665A0"/>
                </a:solidFill>
                <a:latin typeface="Proxima Nova"/>
                <a:ea typeface="Proxima Nova"/>
                <a:cs typeface="Proxima Nova"/>
                <a:sym typeface="Proxima Nova"/>
              </a:rPr>
              <a:t>Partner A</a:t>
            </a:r>
            <a:endParaRPr sz="2400" b="1">
              <a:solidFill>
                <a:srgbClr val="7665A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Heads Up! Translate the message on the sticky note using your system.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3" name="Google Shape;1253;p137"/>
          <p:cNvSpPr txBox="1"/>
          <p:nvPr/>
        </p:nvSpPr>
        <p:spPr>
          <a:xfrm>
            <a:off x="523500" y="2612650"/>
            <a:ext cx="8097000" cy="14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7665A0"/>
                </a:solidFill>
                <a:latin typeface="Proxima Nova"/>
                <a:ea typeface="Proxima Nova"/>
                <a:cs typeface="Proxima Nova"/>
                <a:sym typeface="Proxima Nova"/>
              </a:rPr>
              <a:t>Partner B</a:t>
            </a:r>
            <a:endParaRPr sz="2400" b="1">
              <a:solidFill>
                <a:srgbClr val="7665A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Heads down!</a:t>
            </a:r>
            <a:endParaRPr sz="24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2023-10-08T16:20:45Z</dcterms:modified>
</cp:coreProperties>
</file>