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6ad7516247_1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6ad7516247_1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1" name="Google Shape;1271;p139"/>
          <p:cNvSpPr txBox="1"/>
          <p:nvPr/>
        </p:nvSpPr>
        <p:spPr>
          <a:xfrm>
            <a:off x="523500" y="2798525"/>
            <a:ext cx="80970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2" name="Google Shape;1272;p139"/>
          <p:cNvSpPr txBox="1"/>
          <p:nvPr/>
        </p:nvSpPr>
        <p:spPr>
          <a:xfrm>
            <a:off x="523500" y="643950"/>
            <a:ext cx="8097000" cy="1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 a sticky note, use your system to write the message: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Great!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73" name="Google Shape;1273;p13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74" name="Google Shape;1274;p13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7" name="Google Shape;1277;p139"/>
          <p:cNvSpPr txBox="1"/>
          <p:nvPr/>
        </p:nvSpPr>
        <p:spPr>
          <a:xfrm>
            <a:off x="89100" y="476675"/>
            <a:ext cx="2637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#2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8" name="Google Shape;1278;p139"/>
          <p:cNvSpPr txBox="1"/>
          <p:nvPr/>
        </p:nvSpPr>
        <p:spPr>
          <a:xfrm>
            <a:off x="2961600" y="805125"/>
            <a:ext cx="3000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2023-10-08T16:20:47Z</dcterms:modified>
</cp:coreProperties>
</file>