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3"/>
  </p:notesMasterIdLst>
  <p:sldIdLst>
    <p:sldId id="352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6ad7516247_1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6ad7516247_1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Text">
  <p:cSld name="TITLE_AND_BODY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4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4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4"/>
          <p:cNvSpPr txBox="1"/>
          <p:nvPr/>
        </p:nvSpPr>
        <p:spPr>
          <a:xfrm>
            <a:off x="339725" y="-9150"/>
            <a:ext cx="736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CSA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1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4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4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6 -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1" name="Google Shape;1291;p141"/>
          <p:cNvSpPr txBox="1"/>
          <p:nvPr/>
        </p:nvSpPr>
        <p:spPr>
          <a:xfrm>
            <a:off x="889350" y="753450"/>
            <a:ext cx="73653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Heads up!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Check your answers: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92" name="Google Shape;1292;p141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293" name="Google Shape;1293;p141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41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41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141"/>
          <p:cNvSpPr/>
          <p:nvPr/>
        </p:nvSpPr>
        <p:spPr>
          <a:xfrm>
            <a:off x="3257250" y="2157150"/>
            <a:ext cx="2629500" cy="25059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Great!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297" name="Google Shape;1297;p141"/>
          <p:cNvSpPr txBox="1"/>
          <p:nvPr/>
        </p:nvSpPr>
        <p:spPr>
          <a:xfrm>
            <a:off x="6441900" y="2736000"/>
            <a:ext cx="2702100" cy="24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Update your system if needed!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Proxima Nova</vt:lpstr>
      <vt:lpstr>Coming Soon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2023-10-08T16:20:49Z</dcterms:modified>
</cp:coreProperties>
</file>