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35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6ad7516247_1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6ad7516247_1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14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3" name="Google Shape;1303;p142"/>
          <p:cNvSpPr txBox="1"/>
          <p:nvPr/>
        </p:nvSpPr>
        <p:spPr>
          <a:xfrm>
            <a:off x="523500" y="753450"/>
            <a:ext cx="8097000" cy="1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Partner A</a:t>
            </a:r>
            <a:endParaRPr sz="2400" b="1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Heads Down!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4" name="Google Shape;1304;p142"/>
          <p:cNvSpPr txBox="1"/>
          <p:nvPr/>
        </p:nvSpPr>
        <p:spPr>
          <a:xfrm>
            <a:off x="523500" y="2343550"/>
            <a:ext cx="8097000" cy="1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On a sticky note, use your system to write the message: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Free at 5?</a:t>
            </a:r>
            <a:endParaRPr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05" name="Google Shape;1305;p142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306" name="Google Shape;1306;p142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42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42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142"/>
          <p:cNvSpPr txBox="1"/>
          <p:nvPr/>
        </p:nvSpPr>
        <p:spPr>
          <a:xfrm>
            <a:off x="89100" y="476675"/>
            <a:ext cx="2637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Challenge #3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0" name="Google Shape;1310;p142"/>
          <p:cNvSpPr txBox="1"/>
          <p:nvPr/>
        </p:nvSpPr>
        <p:spPr>
          <a:xfrm>
            <a:off x="3072000" y="2558050"/>
            <a:ext cx="3000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Partner 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2023-10-08T16:20:50Z</dcterms:modified>
</cp:coreProperties>
</file>