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5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6ad7516247_1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6ad7516247_1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4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6" name="Google Shape;1316;p143"/>
          <p:cNvSpPr txBox="1"/>
          <p:nvPr/>
        </p:nvSpPr>
        <p:spPr>
          <a:xfrm>
            <a:off x="889350" y="753450"/>
            <a:ext cx="73653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A</a:t>
            </a:r>
            <a:endParaRPr sz="24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Heads Up! Translate the message on the sticky note using your system.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7" name="Google Shape;1317;p143"/>
          <p:cNvSpPr txBox="1"/>
          <p:nvPr/>
        </p:nvSpPr>
        <p:spPr>
          <a:xfrm>
            <a:off x="523500" y="2612650"/>
            <a:ext cx="8097000" cy="1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B</a:t>
            </a:r>
            <a:endParaRPr sz="24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Heads down.</a:t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2023-10-08T16:20:51Z</dcterms:modified>
</cp:coreProperties>
</file>