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2a26a5ad_7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2a26a5ad_7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QnD9BiY0YU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5" name="Google Shape;195;p3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96" name="Google Shape;196;p3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75" y="941025"/>
            <a:ext cx="4821151" cy="37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5486400" y="544300"/>
            <a:ext cx="35115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Explore the Internet Simulator. How does it work? What can I do with it?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4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5813" y="3235675"/>
            <a:ext cx="2232667" cy="1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2023-10-08T16:32:30Z</dcterms:modified>
</cp:coreProperties>
</file>