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42a26a5ad_7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742a26a5ad_7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RFBjFclKJZU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5" name="Google Shape;995;p127"/>
          <p:cNvSpPr txBox="1"/>
          <p:nvPr/>
        </p:nvSpPr>
        <p:spPr>
          <a:xfrm>
            <a:off x="2033250" y="659450"/>
            <a:ext cx="50775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 1: Choose!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6" name="Google Shape;996;p127"/>
          <p:cNvSpPr txBox="1"/>
          <p:nvPr/>
        </p:nvSpPr>
        <p:spPr>
          <a:xfrm>
            <a:off x="255288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Net Neutrality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7" name="Google Shape;997;p127"/>
          <p:cNvSpPr txBox="1"/>
          <p:nvPr/>
        </p:nvSpPr>
        <p:spPr>
          <a:xfrm>
            <a:off x="3065163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Internet Censorship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8" name="Google Shape;998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188" y="2151000"/>
            <a:ext cx="3023184" cy="17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27"/>
          <p:cNvSpPr txBox="1"/>
          <p:nvPr/>
        </p:nvSpPr>
        <p:spPr>
          <a:xfrm>
            <a:off x="6013513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Digital Divide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0" name="Google Shape;1000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650" y="2323750"/>
            <a:ext cx="1409949" cy="12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50" y="2360672"/>
            <a:ext cx="2294301" cy="11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600" y="2073900"/>
            <a:ext cx="1839050" cy="18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127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4875" y="493424"/>
            <a:ext cx="1409950" cy="10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2023-10-08T16:33:37Z</dcterms:modified>
</cp:coreProperties>
</file>