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742a26a5ad_7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742a26a5ad_7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outube.com/watch?v=RFBjFclKJZU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2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9" name="Google Shape;1009;p128"/>
          <p:cNvSpPr txBox="1"/>
          <p:nvPr/>
        </p:nvSpPr>
        <p:spPr>
          <a:xfrm>
            <a:off x="2033250" y="659450"/>
            <a:ext cx="50775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Step 2: Review the One-Pager and Rubric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0" name="Google Shape;1010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900" y="2015125"/>
            <a:ext cx="3348575" cy="31283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11" name="Google Shape;1011;p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5875" y="2015125"/>
            <a:ext cx="2828425" cy="3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128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3m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98150" y="493424"/>
            <a:ext cx="1409950" cy="10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2023-10-08T16:33:37Z</dcterms:modified>
</cp:coreProperties>
</file>