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742a26a5ad_7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742a26a5ad_7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youtube.com/watch?v=RFBjFclKJZU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8" name="Google Shape;1018;p129"/>
          <p:cNvSpPr txBox="1"/>
          <p:nvPr/>
        </p:nvSpPr>
        <p:spPr>
          <a:xfrm>
            <a:off x="1615800" y="646050"/>
            <a:ext cx="59124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 3: Review the Concept Bank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9" name="Google Shape;1019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365550"/>
            <a:ext cx="6858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29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050" y="352549"/>
            <a:ext cx="1409950" cy="10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2023-10-08T16:33:38Z</dcterms:modified>
</cp:coreProperties>
</file>