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61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742a26a5ad_7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742a26a5ad_7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://www.youtube.com/watch?v=HODtXiNsjc4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13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7 -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6" name="Google Shape;1026;p130"/>
          <p:cNvSpPr txBox="1"/>
          <p:nvPr/>
        </p:nvSpPr>
        <p:spPr>
          <a:xfrm>
            <a:off x="1615800" y="646050"/>
            <a:ext cx="59124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Step 4: Review Your Sources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27" name="Google Shape;1027;p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1000" y="1597475"/>
            <a:ext cx="5022009" cy="34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Google Shape;1028;p130" descr="Start learning at http://code.org/  &#10; &#10;Stay in touch with us! &#10;• on Twitter https://twitter.com/codeorg &#10;• on Facebook https://www.facebook.com/Code.org &#10;• on Instagram https://instagram.com/codeorg &#10;• on Tumblr https://blog.code.org  &#10;• on LinkedIn https://www.linkedin.com/company/code-org &#10;• on Google+ https://google.com/+codeorg" title="Timer 20m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28200" y="352550"/>
            <a:ext cx="1615800" cy="121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2023-10-08T16:33:39Z</dcterms:modified>
</cp:coreProperties>
</file>