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63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742a26a5ad_7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742a26a5ad_7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3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7 -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8" name="Google Shape;1038;p132"/>
          <p:cNvSpPr txBox="1"/>
          <p:nvPr/>
        </p:nvSpPr>
        <p:spPr>
          <a:xfrm>
            <a:off x="3320550" y="940925"/>
            <a:ext cx="5319300" cy="3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 Divide - </a:t>
            </a: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differing access to computing devices and the Internet, based on socioeconomic, geographic, or demographic characteristics.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Can affect both individual and groups.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Raises ethical concerns of equity, access, and influence globally and locally.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Affected by the actions of individuals, organizations, and governments.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9" name="Google Shape;1039;p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838" y="2802700"/>
            <a:ext cx="451449" cy="470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0" name="Google Shape;1040;p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4300" y="2802700"/>
            <a:ext cx="451449" cy="470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1" name="Google Shape;1041;p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150" y="2268200"/>
            <a:ext cx="584330" cy="4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2" name="Google Shape;1042;p1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3471" y="2268200"/>
            <a:ext cx="332443" cy="470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3" name="Google Shape;1043;p1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1398800" y="2333138"/>
            <a:ext cx="193825" cy="340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4" name="Google Shape;1044;p1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573113" y="2333138"/>
            <a:ext cx="193825" cy="340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5" name="Google Shape;1045;p1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0250" y="1545100"/>
            <a:ext cx="912624" cy="6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6" name="Google Shape;1046;p1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03800" y="1967098"/>
            <a:ext cx="332451" cy="236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2023-10-08T16:33:40Z</dcterms:modified>
</cp:coreProperties>
</file>