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6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42a26a5ad_7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42a26a5ad_7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07" name="Google Shape;207;p35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208" name="Google Shape;208;p35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35"/>
          <p:cNvSpPr txBox="1"/>
          <p:nvPr/>
        </p:nvSpPr>
        <p:spPr>
          <a:xfrm>
            <a:off x="6483050" y="1713525"/>
            <a:ext cx="24954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Teacher Demo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700" y="973375"/>
            <a:ext cx="6287125" cy="33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2023-10-08T16:32:31Z</dcterms:modified>
</cp:coreProperties>
</file>