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742a26a5ad_7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742a26a5ad_7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youtube.com/watch?v=xCLRM4rIR0U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5" name="Google Shape;1065;p136"/>
          <p:cNvSpPr txBox="1"/>
          <p:nvPr/>
        </p:nvSpPr>
        <p:spPr>
          <a:xfrm>
            <a:off x="1204925" y="646050"/>
            <a:ext cx="6323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Internet Dilemma Policy One Pager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6" name="Google Shape;1066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138" y="1462825"/>
            <a:ext cx="2863724" cy="3680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7" name="Google Shape;1067;p136"/>
          <p:cNvSpPr txBox="1"/>
          <p:nvPr/>
        </p:nvSpPr>
        <p:spPr>
          <a:xfrm>
            <a:off x="6357100" y="2112650"/>
            <a:ext cx="2366100" cy="1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Don't forget to check the rubric as you work!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8" name="Google Shape;1068;p136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30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700" y="2112650"/>
            <a:ext cx="2491193" cy="18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2023-10-08T16:33:43Z</dcterms:modified>
</cp:coreProperties>
</file>