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42a26a5ad_7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42a26a5ad_7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137"/>
          <p:cNvSpPr txBox="1"/>
          <p:nvPr/>
        </p:nvSpPr>
        <p:spPr>
          <a:xfrm>
            <a:off x="1410300" y="666350"/>
            <a:ext cx="6323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Share Out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5" name="Google Shape;1075;p137"/>
          <p:cNvSpPr txBox="1"/>
          <p:nvPr/>
        </p:nvSpPr>
        <p:spPr>
          <a:xfrm>
            <a:off x="3134388" y="166495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Net Neutrality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6" name="Google Shape;1076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850" y="2528722"/>
            <a:ext cx="2294301" cy="11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2023-10-08T16:33:44Z</dcterms:modified>
</cp:coreProperties>
</file>