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42a26a5ad_7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42a26a5ad_7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3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2" name="Google Shape;1082;p138"/>
          <p:cNvSpPr txBox="1"/>
          <p:nvPr/>
        </p:nvSpPr>
        <p:spPr>
          <a:xfrm>
            <a:off x="1410300" y="666350"/>
            <a:ext cx="6323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Share Out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3" name="Google Shape;1083;p138"/>
          <p:cNvSpPr txBox="1"/>
          <p:nvPr/>
        </p:nvSpPr>
        <p:spPr>
          <a:xfrm>
            <a:off x="3065163" y="149690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Internet Censorship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4" name="Google Shape;1084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188" y="2151000"/>
            <a:ext cx="3023184" cy="17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650" y="2323750"/>
            <a:ext cx="1409949" cy="12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2023-10-08T16:33:44Z</dcterms:modified>
</cp:coreProperties>
</file>