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7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742a26a5ad_7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742a26a5ad_7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1" name="Google Shape;1091;p139"/>
          <p:cNvSpPr txBox="1"/>
          <p:nvPr/>
        </p:nvSpPr>
        <p:spPr>
          <a:xfrm>
            <a:off x="1410300" y="666350"/>
            <a:ext cx="6323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Share Out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2" name="Google Shape;1092;p139"/>
          <p:cNvSpPr txBox="1"/>
          <p:nvPr/>
        </p:nvSpPr>
        <p:spPr>
          <a:xfrm>
            <a:off x="3134388" y="1618650"/>
            <a:ext cx="2875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Digital Divide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3" name="Google Shape;1093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475" y="2195650"/>
            <a:ext cx="1839050" cy="18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2023-10-08T16:33:45Z</dcterms:modified>
</cp:coreProperties>
</file>