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42a26a5ad_7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42a26a5ad_7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8" name="Google Shape;218;p3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19" name="Google Shape;219;p3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36"/>
          <p:cNvSpPr txBox="1"/>
          <p:nvPr/>
        </p:nvSpPr>
        <p:spPr>
          <a:xfrm>
            <a:off x="445100" y="455800"/>
            <a:ext cx="81957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How is the Internet Simulator similar to the Internet?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How is it different?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2023-10-08T16:32:32Z</dcterms:modified>
</cp:coreProperties>
</file>