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d5f84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d5f84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previous lesson, we explored the Internet Simulator, where each of you were connected to one other person by a single wire. What are the potential problems with this setup?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Warm Up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2023-10-08T16:32:35Z</dcterms:modified>
</cp:coreProperties>
</file>