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7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fd5f84e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fd5f84e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Human Network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group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32601">
            <a:off x="572275" y="2029900"/>
            <a:ext cx="4737751" cy="23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15290">
            <a:off x="1736875" y="2414274"/>
            <a:ext cx="4737750" cy="23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303249" flipH="1">
            <a:off x="4447349" y="1560642"/>
            <a:ext cx="4737750" cy="23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9334877" flipH="1">
            <a:off x="4620924" y="1929449"/>
            <a:ext cx="4737750" cy="23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2023-10-08T16:32:37Z</dcterms:modified>
</cp:coreProperties>
</file>