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f7830f66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f7830f66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69" name="Google Shape;269;p4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70" name="Google Shape;270;p4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44"/>
          <p:cNvSpPr txBox="1"/>
          <p:nvPr/>
        </p:nvSpPr>
        <p:spPr>
          <a:xfrm>
            <a:off x="523500" y="684400"/>
            <a:ext cx="80970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Rules for all Challenges: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Only two people can be connected by a single string.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You can be connected to multiple people at the same time via multiple strings.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2023-10-08T16:32:37Z</dcterms:modified>
</cp:coreProperties>
</file>